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CC3E6119-D734-4573-AC49-913D4DFD1FB6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768C60E-E6D8-4524-891A-75543327E79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E6119-D734-4573-AC49-913D4DFD1FB6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8C60E-E6D8-4524-891A-75543327E7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E6119-D734-4573-AC49-913D4DFD1FB6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8C60E-E6D8-4524-891A-75543327E7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E6119-D734-4573-AC49-913D4DFD1FB6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8C60E-E6D8-4524-891A-75543327E79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E6119-D734-4573-AC49-913D4DFD1FB6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8C60E-E6D8-4524-891A-75543327E7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E6119-D734-4573-AC49-913D4DFD1FB6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8C60E-E6D8-4524-891A-75543327E7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E6119-D734-4573-AC49-913D4DFD1FB6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8C60E-E6D8-4524-891A-75543327E7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E6119-D734-4573-AC49-913D4DFD1FB6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8C60E-E6D8-4524-891A-75543327E79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E6119-D734-4573-AC49-913D4DFD1FB6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8C60E-E6D8-4524-891A-75543327E7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E6119-D734-4573-AC49-913D4DFD1FB6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8C60E-E6D8-4524-891A-75543327E7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E6119-D734-4573-AC49-913D4DFD1FB6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8C60E-E6D8-4524-891A-75543327E7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CC3E6119-D734-4573-AC49-913D4DFD1FB6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C768C60E-E6D8-4524-891A-75543327E79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08720"/>
            <a:ext cx="8229600" cy="3888432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Název školy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:	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	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ZŠ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a MŠ T. G. Masaryka </a:t>
            </a:r>
            <a:r>
              <a:rPr lang="cs-CZ" sz="2800" dirty="0" err="1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Fulnek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Autor:		Mgr. Blanka Kusá</a:t>
            </a:r>
            <a:b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Název:		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VY_12_INOVACE_PR.3.2-10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Téma:		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	Pětilístek - společný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Číslo projektu:	CZ.1.07/1.4.00/21.0903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301208"/>
            <a:ext cx="5407621" cy="10486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80728"/>
            <a:ext cx="8136904" cy="4525963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Prezentace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, ve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které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žáci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společně vyberou slova a vytvoří konkrétní pětilístek na téma jaro.</a:t>
            </a:r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oblast: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Člověk a jeho svět, Prvouka</a:t>
            </a: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Ročník: 3.	</a:t>
            </a: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Druh učebního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materiálu: prezentace s úkoly</a:t>
            </a:r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Stupeň a typ vzdělávání: základní vzdělávání – první stupeň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Pětilístek  společný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JARO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xmlns="" val="3118222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k tématu</a:t>
            </a:r>
            <a:br>
              <a:rPr lang="cs-CZ" dirty="0" smtClean="0"/>
            </a:br>
            <a:r>
              <a:rPr lang="cs-CZ" dirty="0" smtClean="0"/>
              <a:t>2 přídavná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000" dirty="0" smtClean="0"/>
              <a:t> domácí</a:t>
            </a:r>
          </a:p>
          <a:p>
            <a:r>
              <a:rPr lang="cs-CZ" sz="4000" dirty="0" smtClean="0"/>
              <a:t> zelené</a:t>
            </a:r>
          </a:p>
          <a:p>
            <a:r>
              <a:rPr lang="cs-CZ" sz="4000" dirty="0" smtClean="0"/>
              <a:t> studená</a:t>
            </a:r>
          </a:p>
          <a:p>
            <a:r>
              <a:rPr lang="cs-CZ" sz="4000" dirty="0" smtClean="0"/>
              <a:t> rychlý</a:t>
            </a:r>
          </a:p>
          <a:p>
            <a:r>
              <a:rPr lang="cs-CZ" sz="4000" dirty="0" smtClean="0"/>
              <a:t> teplé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1377023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k tématu</a:t>
            </a:r>
            <a:br>
              <a:rPr lang="cs-CZ" dirty="0" smtClean="0"/>
            </a:br>
            <a:r>
              <a:rPr lang="cs-CZ" dirty="0" smtClean="0"/>
              <a:t>3 vhodná slovesa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000" dirty="0" smtClean="0"/>
              <a:t> taje</a:t>
            </a:r>
          </a:p>
          <a:p>
            <a:r>
              <a:rPr lang="cs-CZ" sz="4000" dirty="0" smtClean="0"/>
              <a:t> mrzne</a:t>
            </a:r>
          </a:p>
          <a:p>
            <a:r>
              <a:rPr lang="cs-CZ" sz="4000" dirty="0" smtClean="0"/>
              <a:t> zraje</a:t>
            </a:r>
          </a:p>
          <a:p>
            <a:r>
              <a:rPr lang="cs-CZ" sz="4000" dirty="0" smtClean="0"/>
              <a:t> kvete</a:t>
            </a:r>
          </a:p>
          <a:p>
            <a:r>
              <a:rPr lang="cs-CZ" sz="4000" dirty="0" smtClean="0"/>
              <a:t> roste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1780161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k tématu</a:t>
            </a:r>
            <a:br>
              <a:rPr lang="cs-CZ" dirty="0" smtClean="0"/>
            </a:br>
            <a:r>
              <a:rPr lang="cs-CZ" dirty="0" smtClean="0"/>
              <a:t> větu o 4 slovech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3200" dirty="0" smtClean="0"/>
          </a:p>
          <a:p>
            <a:r>
              <a:rPr lang="cs-CZ" sz="3200" dirty="0" smtClean="0"/>
              <a:t> Jaro je pěkná roční doba.</a:t>
            </a:r>
          </a:p>
          <a:p>
            <a:r>
              <a:rPr lang="cs-CZ" sz="3200" dirty="0" smtClean="0"/>
              <a:t> Na jaře zrají jablka.</a:t>
            </a:r>
          </a:p>
          <a:p>
            <a:r>
              <a:rPr lang="cs-CZ" sz="3200" dirty="0" smtClean="0"/>
              <a:t> Kvetou první jarní květiny.</a:t>
            </a:r>
          </a:p>
          <a:p>
            <a:r>
              <a:rPr lang="cs-CZ" sz="3200" dirty="0" smtClean="0"/>
              <a:t> Na jaře se zelená tráva.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569491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Vyber slovo, které tě </a:t>
            </a:r>
            <a:br>
              <a:rPr lang="cs-CZ" dirty="0" smtClean="0"/>
            </a:br>
            <a:r>
              <a:rPr lang="cs-CZ" dirty="0" smtClean="0"/>
              <a:t>napadne, když se řekne jaro (asociaci)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 sněhulák</a:t>
            </a:r>
          </a:p>
          <a:p>
            <a:r>
              <a:rPr lang="cs-CZ" sz="4000" dirty="0" smtClean="0"/>
              <a:t> sněženka</a:t>
            </a:r>
            <a:endParaRPr lang="cs-CZ" sz="4000" dirty="0"/>
          </a:p>
          <a:p>
            <a:r>
              <a:rPr lang="cs-CZ" sz="4000" dirty="0" smtClean="0"/>
              <a:t> švestky</a:t>
            </a:r>
          </a:p>
          <a:p>
            <a:r>
              <a:rPr lang="cs-CZ" sz="4000" dirty="0" smtClean="0"/>
              <a:t> škola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3345698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484784"/>
            <a:ext cx="6777317" cy="4347845"/>
          </a:xfrm>
        </p:spPr>
        <p:txBody>
          <a:bodyPr>
            <a:normAutofit fontScale="85000" lnSpcReduction="20000"/>
          </a:bodyPr>
          <a:lstStyle/>
          <a:p>
            <a:pPr marL="68580" indent="0">
              <a:buNone/>
            </a:pPr>
            <a:r>
              <a:rPr lang="cs-CZ" dirty="0"/>
              <a:t> </a:t>
            </a:r>
          </a:p>
          <a:p>
            <a:pPr marL="6858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>téma:</a:t>
            </a:r>
          </a:p>
          <a:p>
            <a:pPr marL="68580" indent="0">
              <a:buNone/>
            </a:pPr>
            <a:r>
              <a:rPr lang="cs-CZ" dirty="0"/>
              <a:t> </a:t>
            </a:r>
          </a:p>
          <a:p>
            <a:pPr marL="6858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>Jaký?</a:t>
            </a:r>
          </a:p>
          <a:p>
            <a:pPr marL="68580" indent="0">
              <a:buNone/>
            </a:pPr>
            <a:r>
              <a:rPr lang="cs-CZ" dirty="0"/>
              <a:t> </a:t>
            </a:r>
          </a:p>
          <a:p>
            <a:pPr marL="6858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>Co dělá?</a:t>
            </a:r>
          </a:p>
          <a:p>
            <a:pPr marL="68580" indent="0">
              <a:buNone/>
            </a:pPr>
            <a:r>
              <a:rPr lang="cs-CZ" dirty="0"/>
              <a:t> </a:t>
            </a:r>
          </a:p>
          <a:p>
            <a:pPr marL="6858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>Věta:</a:t>
            </a:r>
          </a:p>
          <a:p>
            <a:pPr marL="68580" indent="0">
              <a:buNone/>
            </a:pPr>
            <a:r>
              <a:rPr lang="cs-CZ" dirty="0"/>
              <a:t> </a:t>
            </a:r>
          </a:p>
          <a:p>
            <a:pPr marL="6858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>Napadá mě: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80108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4993624"/>
          </a:xfrm>
        </p:spPr>
        <p:txBody>
          <a:bodyPr>
            <a:noAutofit/>
          </a:bodyPr>
          <a:lstStyle/>
          <a:p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téma</a:t>
            </a:r>
            <a:r>
              <a:rPr lang="cs-CZ" sz="2400" dirty="0" smtClean="0"/>
              <a:t>:                             Jaro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 </a:t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Jaký</a:t>
            </a:r>
            <a:r>
              <a:rPr lang="cs-CZ" sz="2400" dirty="0" smtClean="0"/>
              <a:t>?                    zelené    teplé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 </a:t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Co dělá</a:t>
            </a:r>
            <a:r>
              <a:rPr lang="cs-CZ" sz="2400" dirty="0" smtClean="0"/>
              <a:t>?           taje    kvete    roste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 </a:t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Věta</a:t>
            </a:r>
            <a:r>
              <a:rPr lang="cs-CZ" sz="2400" dirty="0" smtClean="0"/>
              <a:t>:             Kvetou první jarní květiny.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 </a:t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Napadá mě</a:t>
            </a:r>
            <a:r>
              <a:rPr lang="cs-CZ" sz="2400" dirty="0" smtClean="0"/>
              <a:t>:              sněženka 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6021288"/>
            <a:ext cx="6777317" cy="72008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95302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42</TotalTime>
  <Words>100</Words>
  <Application>Microsoft Office PowerPoint</Application>
  <PresentationFormat>Předvádění na obrazovce (4:3)</PresentationFormat>
  <Paragraphs>42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Název školy:  ZŠ a MŠ T. G. Masaryka Fulnek Autor:  Mgr. Blanka Kusá Název:  VY_12_INOVACE_PR.3.2-10 Téma:   Pětilístek - společný Číslo projektu: CZ.1.07/1.4.00/21.0903   </vt:lpstr>
      <vt:lpstr>Snímek 2</vt:lpstr>
      <vt:lpstr>Pětilístek  společný</vt:lpstr>
      <vt:lpstr>Vyber k tématu 2 přídavná jména</vt:lpstr>
      <vt:lpstr>Vyber k tématu 3 vhodná slovesa</vt:lpstr>
      <vt:lpstr>Vyber k tématu  větu o 4 slovech</vt:lpstr>
      <vt:lpstr>  Vyber slovo, které tě  napadne, když se řekne jaro (asociaci)</vt:lpstr>
      <vt:lpstr>Snímek 8</vt:lpstr>
      <vt:lpstr> téma:                             Jaro    Jaký?                    zelené    teplé    Co dělá?           taje    kvete    roste    Věta:             Kvetou první jarní květiny.    Napadá mě:              sněženka  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Pětilístek  společný</dc:title>
  <dc:creator>0xhn</dc:creator>
  <cp:lastModifiedBy>Martin</cp:lastModifiedBy>
  <cp:revision>6</cp:revision>
  <dcterms:created xsi:type="dcterms:W3CDTF">2012-02-20T09:18:25Z</dcterms:created>
  <dcterms:modified xsi:type="dcterms:W3CDTF">2012-02-26T18:58:00Z</dcterms:modified>
</cp:coreProperties>
</file>