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9"/>
  </p:notesMasterIdLst>
  <p:sldIdLst>
    <p:sldId id="256" r:id="rId2"/>
    <p:sldId id="257" r:id="rId3"/>
    <p:sldId id="260" r:id="rId4"/>
    <p:sldId id="261" r:id="rId5"/>
    <p:sldId id="263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07E3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00038-1B51-400B-BC5B-ABB045AEEAEE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7D99F-EA97-415B-9BFA-E6E9446C61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659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 kliknutí na dopravní značku se ve všech snímcích označí</a:t>
            </a:r>
            <a:r>
              <a:rPr lang="cs-CZ" baseline="0" dirty="0" smtClean="0"/>
              <a:t> špatně napsané věty, výrazy.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F7D99F-EA97-415B-9BFA-E6E9446C61B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05186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8D52562-543D-4488-A105-4D0CE1CDDC73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6257B4D-3341-43EF-B803-4CF477D7ED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D52562-543D-4488-A105-4D0CE1CDDC73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257B4D-3341-43EF-B803-4CF477D7EDA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D52562-543D-4488-A105-4D0CE1CDDC73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257B4D-3341-43EF-B803-4CF477D7EDA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D52562-543D-4488-A105-4D0CE1CDDC73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257B4D-3341-43EF-B803-4CF477D7EDA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D52562-543D-4488-A105-4D0CE1CDDC73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257B4D-3341-43EF-B803-4CF477D7EDA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D52562-543D-4488-A105-4D0CE1CDDC73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257B4D-3341-43EF-B803-4CF477D7EDA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D52562-543D-4488-A105-4D0CE1CDDC73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257B4D-3341-43EF-B803-4CF477D7ED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8D52562-543D-4488-A105-4D0CE1CDDC73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257B4D-3341-43EF-B803-4CF477D7EDA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8D52562-543D-4488-A105-4D0CE1CDDC73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6257B4D-3341-43EF-B803-4CF477D7EDA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D52562-543D-4488-A105-4D0CE1CDDC73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257B4D-3341-43EF-B803-4CF477D7ED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D52562-543D-4488-A105-4D0CE1CDDC73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257B4D-3341-43EF-B803-4CF477D7ED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8D52562-543D-4488-A105-4D0CE1CDDC73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6257B4D-3341-43EF-B803-4CF477D7EDA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16666" y="3068960"/>
            <a:ext cx="7772400" cy="1829761"/>
          </a:xfrm>
        </p:spPr>
        <p:txBody>
          <a:bodyPr/>
          <a:lstStyle/>
          <a:p>
            <a:pPr algn="l"/>
            <a:r>
              <a:rPr lang="cs-CZ" dirty="0" smtClean="0"/>
              <a:t>Typografická pravidla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5589240"/>
            <a:ext cx="6400800" cy="876672"/>
          </a:xfrm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chemeClr val="bg1"/>
                </a:solidFill>
              </a:rPr>
              <a:t>praktick</a:t>
            </a:r>
            <a:r>
              <a:rPr lang="cs-CZ" sz="4000" b="1" dirty="0">
                <a:solidFill>
                  <a:schemeClr val="bg1"/>
                </a:solidFill>
              </a:rPr>
              <a:t>y</a:t>
            </a:r>
          </a:p>
        </p:txBody>
      </p:sp>
      <p:pic>
        <p:nvPicPr>
          <p:cNvPr id="4" name="Picture 7" descr="loga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22168"/>
            <a:ext cx="6769100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38236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476672"/>
            <a:ext cx="7772400" cy="57606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Vyber nesprávně napsané věty.</a:t>
            </a:r>
            <a:endParaRPr lang="cs-CZ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86167" y="5229200"/>
            <a:ext cx="7772400" cy="114300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  <a:effectLst/>
                <a:latin typeface="Comic Sans MS" pitchFamily="66" charset="0"/>
              </a:rPr>
              <a:t>závorky </a:t>
            </a:r>
            <a:endParaRPr lang="cs-CZ" b="1" dirty="0">
              <a:solidFill>
                <a:srgbClr val="0070C0"/>
              </a:solidFill>
              <a:effectLst/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36575" y="1527175"/>
            <a:ext cx="64370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V nabídce máme elektroniku ( televizory i rádia ).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36576" y="2384051"/>
            <a:ext cx="70871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Požadujeme znalost cizího jazyka(angličtina výhodou).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36575" y="3140968"/>
            <a:ext cx="78797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Otevřeno máme celý den. (V sobotu však pouze dopoledne).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181" y="3933056"/>
            <a:ext cx="7813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Vyplňte dotazník (termín 30. 4.) a odevzdejte paní ředitelce.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jitka\AppData\Local\Microsoft\Windows\Temporary Internet Files\Content.IE5\DE4CGPLA\MC9004112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001" y="5301208"/>
            <a:ext cx="1402108" cy="1328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0987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640"/>
                            </p:stCondLst>
                            <p:childTnLst>
                              <p:par>
                                <p:cTn id="10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560"/>
                            </p:stCondLst>
                            <p:childTnLst>
                              <p:par>
                                <p:cTn id="1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476672"/>
            <a:ext cx="7772400" cy="57606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Vyber nesprávně napsané věty.</a:t>
            </a:r>
            <a:endParaRPr lang="cs-CZ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86167" y="5229200"/>
            <a:ext cx="7772400" cy="114300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  <a:effectLst/>
                <a:latin typeface="Comic Sans MS" pitchFamily="66" charset="0"/>
              </a:rPr>
              <a:t>uvozovky </a:t>
            </a:r>
            <a:endParaRPr lang="cs-CZ" b="1" dirty="0">
              <a:solidFill>
                <a:srgbClr val="0070C0"/>
              </a:solidFill>
              <a:effectLst/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36575" y="1527175"/>
            <a:ext cx="56168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Programy označujeme pojmem „software“.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36576" y="2384051"/>
            <a:ext cx="47198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Maminka řekla: „Půjdeš nakoupit“?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36575" y="3140968"/>
            <a:ext cx="34913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„Musím?“ zeptal jsem se. 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181" y="3933056"/>
            <a:ext cx="68031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„ Hardware “ znamená technické vybavení počítače.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0" name="Picture 2" descr="C:\Users\jitka\AppData\Local\Microsoft\Windows\Temporary Internet Files\Content.IE5\K0O7W0UI\MP9004329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941168"/>
            <a:ext cx="1079022" cy="16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054507" y="4710335"/>
            <a:ext cx="55561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To byl teda “úspěch“. Prohráli o tři branky.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8624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160"/>
                            </p:stCondLst>
                            <p:childTnLst>
                              <p:par>
                                <p:cTn id="10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840"/>
                            </p:stCondLst>
                            <p:childTnLst>
                              <p:par>
                                <p:cTn id="1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476672"/>
            <a:ext cx="7772400" cy="57606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Vyber nesprávně napsané věty, výrazy.</a:t>
            </a:r>
            <a:endParaRPr lang="cs-CZ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88982" y="5312149"/>
            <a:ext cx="3545873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0070C0"/>
                </a:solidFill>
                <a:effectLst/>
                <a:latin typeface="Comic Sans MS" pitchFamily="66" charset="0"/>
              </a:rPr>
              <a:t>mezery</a:t>
            </a:r>
            <a:r>
              <a:rPr lang="cs-CZ" b="1" dirty="0" smtClean="0">
                <a:solidFill>
                  <a:srgbClr val="0070C0"/>
                </a:solidFill>
                <a:effectLst/>
                <a:latin typeface="Comic Sans MS" pitchFamily="66" charset="0"/>
              </a:rPr>
              <a:t> </a:t>
            </a:r>
            <a:endParaRPr lang="cs-CZ" b="1" dirty="0">
              <a:solidFill>
                <a:srgbClr val="0070C0"/>
              </a:solidFill>
              <a:effectLst/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36575" y="1527175"/>
            <a:ext cx="4136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Vyučování začíná v osm hodin .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56176" y="1772931"/>
            <a:ext cx="27573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Karel IV. , král český 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72474" y="2696261"/>
            <a:ext cx="32628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na zboží byla sleva 5 %   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19861" y="3227784"/>
            <a:ext cx="18726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24.únor 2012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09855" y="4142446"/>
            <a:ext cx="19362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rozměr 3, 4m 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075" name="Picture 3" descr="C:\Users\jitka\AppData\Local\Microsoft\Windows\Temporary Internet Files\Content.IE5\S7687CZ2\MP9004340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152109"/>
            <a:ext cx="1737387" cy="1303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77815" y="3645024"/>
            <a:ext cx="39253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Sestava družstva : Petr, Ivan   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25759" y="4733204"/>
            <a:ext cx="7457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3 </a:t>
            </a:r>
            <a:r>
              <a:rPr lang="cs-CZ" sz="2400" b="1" baseline="30000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0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C 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5703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960"/>
                            </p:stCondLst>
                            <p:childTnLst>
                              <p:par>
                                <p:cTn id="10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640"/>
                            </p:stCondLst>
                            <p:childTnLst>
                              <p:par>
                                <p:cTn id="1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40"/>
                            </p:stCondLst>
                            <p:childTnLst>
                              <p:par>
                                <p:cTn id="20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400"/>
                            </p:stCondLst>
                            <p:childTnLst>
                              <p:par>
                                <p:cTn id="2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9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476672"/>
            <a:ext cx="7772400" cy="57606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Vyber nesprávně napsané věty, výrazy.</a:t>
            </a:r>
            <a:endParaRPr lang="cs-CZ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86167" y="5229200"/>
            <a:ext cx="7772400" cy="114300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  <a:effectLst/>
                <a:latin typeface="Comic Sans MS" pitchFamily="66" charset="0"/>
              </a:rPr>
              <a:t>spojovník nebo pomlčka </a:t>
            </a:r>
            <a:endParaRPr lang="cs-CZ" b="1" dirty="0">
              <a:solidFill>
                <a:srgbClr val="0070C0"/>
              </a:solidFill>
              <a:effectLst/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36575" y="1527175"/>
            <a:ext cx="26981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období leden–únor</a:t>
            </a:r>
          </a:p>
          <a:p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40152" y="2360360"/>
            <a:ext cx="20812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Frýdek-Místek 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72474" y="2696261"/>
            <a:ext cx="35076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česko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 – německý slovník   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19861" y="3227784"/>
            <a:ext cx="9877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e-mail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61583" y="1473906"/>
            <a:ext cx="33571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Marie Curie-</a:t>
            </a:r>
            <a:r>
              <a:rPr lang="cs-CZ" sz="2400" b="1" dirty="0" err="1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Sklodowska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77815" y="3912892"/>
            <a:ext cx="46169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Byl to můj kamarád – skoro bratr.   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098" name="Picture 2" descr="C:\Users\jitka\AppData\Local\Microsoft\Windows\Temporary Internet Files\Content.IE5\DE4CGPLA\MP900432695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60"/>
          <a:stretch/>
        </p:blipFill>
        <p:spPr bwMode="auto">
          <a:xfrm>
            <a:off x="777815" y="5157192"/>
            <a:ext cx="817325" cy="833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5580112" y="4416455"/>
            <a:ext cx="25396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černo-modrý svetr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9201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476672"/>
            <a:ext cx="7772400" cy="57606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Vyber nesprávně napsané výrazy.</a:t>
            </a:r>
            <a:endParaRPr lang="cs-CZ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36418" y="5467479"/>
            <a:ext cx="4101843" cy="114300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  <a:effectLst/>
                <a:latin typeface="Comic Sans MS" pitchFamily="66" charset="0"/>
              </a:rPr>
              <a:t>čísla, číslovky</a:t>
            </a:r>
            <a:endParaRPr lang="cs-CZ" b="1" dirty="0">
              <a:solidFill>
                <a:srgbClr val="0070C0"/>
              </a:solidFill>
              <a:effectLst/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36575" y="1527175"/>
            <a:ext cx="10518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tři krát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38586" y="1758007"/>
            <a:ext cx="21956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třistadvacet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 pět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00248" y="1332530"/>
            <a:ext cx="28265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dva- až třikrát větší  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56176" y="2766119"/>
            <a:ext cx="12298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úhel 90</a:t>
            </a:r>
            <a:r>
              <a:rPr lang="cs-CZ" sz="2400" b="1" baseline="30000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0</a:t>
            </a:r>
            <a:endParaRPr lang="cs-CZ" sz="2400" b="1" baseline="30000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92433" y="3573016"/>
            <a:ext cx="12346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1 + 2 = 3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88466" y="2766118"/>
            <a:ext cx="16546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3.  hodina   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123" name="Picture 3" descr="C:\Users\jitka\AppData\Local\Microsoft\Windows\Temporary Internet Files\Content.IE5\AM1I8PN9\MP9004341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815" y="4350181"/>
            <a:ext cx="1675467" cy="2234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020272" y="4185624"/>
            <a:ext cx="13179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5ti denní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60451" y="2420888"/>
            <a:ext cx="10550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20 min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87605" y="4647289"/>
            <a:ext cx="17133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v roce 2 012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914411" y="4878121"/>
            <a:ext cx="15418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1 540 kusů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581080" y="3710912"/>
            <a:ext cx="13131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3 × 2 m   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5253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40"/>
                            </p:stCondLst>
                            <p:childTnLst>
                              <p:par>
                                <p:cTn id="10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800"/>
                            </p:stCondLst>
                            <p:childTnLst>
                              <p:par>
                                <p:cTn id="1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80"/>
                            </p:stCondLst>
                            <p:childTnLst>
                              <p:par>
                                <p:cTn id="20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360"/>
                            </p:stCondLst>
                            <p:childTnLst>
                              <p:par>
                                <p:cTn id="25" presetID="16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2" grpId="0"/>
      <p:bldP spid="13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340768"/>
            <a:ext cx="2088232" cy="57606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Zdroje</a:t>
            </a:r>
            <a:endParaRPr lang="cs-CZ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58373" y="2492896"/>
            <a:ext cx="48180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  <a:cs typeface="Calibri" pitchFamily="34" charset="0"/>
              </a:rPr>
              <a:t>ilustrace: www.office.microsoft.com</a:t>
            </a:r>
            <a:endParaRPr lang="cs-CZ" sz="2400" b="1" dirty="0">
              <a:solidFill>
                <a:srgbClr val="00206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8" name="TextovéPole 1"/>
          <p:cNvSpPr txBox="1">
            <a:spLocks noChangeArrowheads="1"/>
          </p:cNvSpPr>
          <p:nvPr/>
        </p:nvSpPr>
        <p:spPr bwMode="auto">
          <a:xfrm>
            <a:off x="4644008" y="5861237"/>
            <a:ext cx="413125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cs-CZ" b="1" dirty="0">
                <a:latin typeface="Verdana" pitchFamily="34" charset="0"/>
              </a:rPr>
              <a:t>Autor: </a:t>
            </a:r>
            <a:r>
              <a:rPr lang="cs-CZ" b="1" dirty="0" smtClean="0">
                <a:latin typeface="Verdana" pitchFamily="34" charset="0"/>
              </a:rPr>
              <a:t>Mgr. Jitka Schovancová</a:t>
            </a:r>
            <a:endParaRPr lang="cs-CZ" b="1" dirty="0">
              <a:latin typeface="Verdana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5620" y="3990181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6423" y="2814317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2996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305</TotalTime>
  <Words>232</Words>
  <Application>Microsoft Office PowerPoint</Application>
  <PresentationFormat>Předvádění na obrazovce (4:3)</PresentationFormat>
  <Paragraphs>51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Typografická pravidla</vt:lpstr>
      <vt:lpstr>závorky </vt:lpstr>
      <vt:lpstr>uvozovky </vt:lpstr>
      <vt:lpstr>mezery </vt:lpstr>
      <vt:lpstr>spojovník nebo pomlčka </vt:lpstr>
      <vt:lpstr>čísla, číslovky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21</cp:revision>
  <dcterms:created xsi:type="dcterms:W3CDTF">2012-02-27T20:36:28Z</dcterms:created>
  <dcterms:modified xsi:type="dcterms:W3CDTF">2012-03-01T07:52:38Z</dcterms:modified>
</cp:coreProperties>
</file>