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8503E-4622-4DB7-857E-1D60A758308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D2FFF-05C9-463A-AA96-323DB5A8D4E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087" y="0"/>
            <a:ext cx="5804761" cy="3696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412776"/>
            <a:ext cx="7117180" cy="1470025"/>
          </a:xfrm>
        </p:spPr>
        <p:txBody>
          <a:bodyPr/>
          <a:lstStyle/>
          <a:p>
            <a:pPr algn="ctr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2000" b="1" dirty="0" smtClean="0"/>
              <a:t>Šablona III/2</a:t>
            </a:r>
            <a:r>
              <a:rPr lang="cs-CZ" b="1" u="sng" dirty="0"/>
              <a:t/>
            </a:r>
            <a:br>
              <a:rPr lang="cs-CZ" b="1" u="sng" dirty="0"/>
            </a:br>
            <a:r>
              <a:rPr lang="cs-CZ" b="1" u="sng" dirty="0" smtClean="0"/>
              <a:t>S A V A N Y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91348" y="4005064"/>
            <a:ext cx="7117180" cy="86142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Mgr. Lenka Nováková -1.ZŠ Horní Slavkov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VY_32_INOVACE_09_SAVANY-Z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41168"/>
            <a:ext cx="7056784" cy="173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07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9502" y="1574860"/>
            <a:ext cx="7125113" cy="4032448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- ze španělského „</a:t>
            </a:r>
            <a:r>
              <a:rPr lang="cs-CZ" sz="2400" dirty="0" err="1" smtClean="0">
                <a:solidFill>
                  <a:schemeClr val="bg1"/>
                </a:solidFill>
              </a:rPr>
              <a:t>sabanas</a:t>
            </a:r>
            <a:r>
              <a:rPr lang="cs-CZ" sz="2400" dirty="0" smtClean="0">
                <a:solidFill>
                  <a:schemeClr val="bg1"/>
                </a:solidFill>
              </a:rPr>
              <a:t>“-neobdělávaná půda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tropická travnatá území v oblastech, kde se střídají období sucha a dešťů    migrace zvěře za potravou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z tohoto důvodu jsou zde jen traviny, keře a osamělé stromy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v obdobích sucha jsou zde časté požáry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v Austrálii se savaně říká „buš“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430" y="548680"/>
            <a:ext cx="7504113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6018024" y="3063630"/>
            <a:ext cx="360040" cy="261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11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novale\AppData\Local\Microsoft\Windows\Temporary Internet Files\Content.IE5\S7687CZ2\MP9004033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395" b="89844" l="1318" r="970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3147" y="268252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484784"/>
            <a:ext cx="7125113" cy="5256584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- hmyz(kobylky, </a:t>
            </a:r>
            <a:r>
              <a:rPr lang="cs-CZ" sz="2400" dirty="0" err="1" smtClean="0">
                <a:solidFill>
                  <a:schemeClr val="bg1"/>
                </a:solidFill>
              </a:rPr>
              <a:t>termiti,pavouci,sarančata</a:t>
            </a:r>
            <a:r>
              <a:rPr lang="cs-CZ" sz="2400" dirty="0" smtClean="0">
                <a:solidFill>
                  <a:schemeClr val="bg1"/>
                </a:solidFill>
              </a:rPr>
              <a:t>…)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žirafy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sloni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lvi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pakoně, buvoli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antilopy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nosorožci, hroši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krokodýli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zebry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pštrosi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šakali, hyeny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mravenečníci, pásovci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v Austrálii klokani, psi dingo, krokodýli,  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pštrosi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476672"/>
            <a:ext cx="70567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bg1"/>
                </a:solidFill>
              </a:rPr>
              <a:t>Živočichové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novale\AppData\Local\Microsoft\Windows\Temporary Internet Files\Content.IE5\DE4CGPLA\MP9004308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7" b="93545" l="8906" r="86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026" y="1563639"/>
            <a:ext cx="248816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\AppData\Local\Microsoft\Windows\Temporary Internet Files\Content.IE5\DE4CGPLA\MP9004038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883" b="99023" l="28111" r="985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216" y="3736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vale\AppData\Local\Microsoft\Windows\Temporary Internet Files\Content.IE5\AM1I8PN9\MP9002891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708" y="1563639"/>
            <a:ext cx="1226040" cy="1852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vale\AppData\Local\Microsoft\Windows\Temporary Internet Files\Content.IE5\AM1I8PN9\MP90040652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476" l="10000" r="878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238642"/>
            <a:ext cx="1565920" cy="104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ovale\AppData\Local\Microsoft\Windows\Temporary Internet Files\Content.IE5\S7687CZ2\MP90040319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980" y="2804922"/>
            <a:ext cx="1250455" cy="186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0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vale\AppData\Local\Microsoft\Windows\Temporary Internet Files\Content.IE5\AM1I8PN9\MP9004007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41600"/>
            <a:ext cx="3347864" cy="501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700808"/>
            <a:ext cx="7125113" cy="3660779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jsou přizpůsobeny životu v těchto oblastech-mohutné a dlouhé kořeny, silné kmeny, tlustá kůra, koruny ploché a široké chráněné proti větru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baobab</a:t>
            </a:r>
            <a:r>
              <a:rPr lang="cs-CZ" sz="2400" dirty="0" smtClean="0">
                <a:solidFill>
                  <a:schemeClr val="bg1"/>
                </a:solidFill>
              </a:rPr>
              <a:t> (ďáblův strom)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akácie</a:t>
            </a:r>
            <a:r>
              <a:rPr lang="cs-CZ" sz="2400" dirty="0" smtClean="0">
                <a:solidFill>
                  <a:schemeClr val="bg1"/>
                </a:solidFill>
              </a:rPr>
              <a:t> (potrava pro žirafy)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trávy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683893"/>
            <a:ext cx="65527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bg1"/>
                </a:solidFill>
              </a:rPr>
              <a:t>Rostlinstvo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84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novale\AppData\Local\Microsoft\Windows\Temporary Internet Files\Content.IE5\K0O7W0UI\MP90041402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65" b="89918" l="4507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92896"/>
            <a:ext cx="5656762" cy="3769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novale\AppData\Local\Microsoft\Windows\Temporary Internet Files\Content.IE5\K0O7W0UI\MC9002153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070" y="1243577"/>
            <a:ext cx="2661719" cy="191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916832"/>
            <a:ext cx="7125113" cy="4464496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obiloviny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čirok</a:t>
            </a:r>
            <a:r>
              <a:rPr lang="cs-CZ" sz="2400" dirty="0" smtClean="0">
                <a:solidFill>
                  <a:schemeClr val="bg1"/>
                </a:solidFill>
              </a:rPr>
              <a:t> ?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proso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batáty</a:t>
            </a:r>
            <a:r>
              <a:rPr lang="cs-CZ" sz="2400" dirty="0" smtClean="0">
                <a:solidFill>
                  <a:schemeClr val="bg1"/>
                </a:solidFill>
              </a:rPr>
              <a:t> (J. Amerika)  ?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maniok</a:t>
            </a:r>
            <a:r>
              <a:rPr lang="cs-CZ" sz="2400" dirty="0" smtClean="0">
                <a:solidFill>
                  <a:schemeClr val="bg1"/>
                </a:solidFill>
              </a:rPr>
              <a:t> ?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podzemnice olejná 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bavlník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b="1" dirty="0" smtClean="0">
                <a:solidFill>
                  <a:schemeClr val="bg1"/>
                </a:solidFill>
              </a:rPr>
              <a:t>PASTEVECTVÍ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Pojmy s otazníkem najdi na internetu a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vysvětli. Zapiš do sešitu.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811529"/>
            <a:ext cx="56886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>
                <a:solidFill>
                  <a:schemeClr val="bg1"/>
                </a:solidFill>
              </a:rPr>
              <a:t>Z</a:t>
            </a:r>
            <a:r>
              <a:rPr lang="cs-CZ" sz="4400" b="1" u="sng" dirty="0" smtClean="0">
                <a:solidFill>
                  <a:schemeClr val="bg1"/>
                </a:solidFill>
              </a:rPr>
              <a:t>emědělství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  <p:pic>
        <p:nvPicPr>
          <p:cNvPr id="4100" name="Picture 4" descr="C:\Users\novale\AppData\Local\Microsoft\Windows\Temporary Internet Files\Content.IE5\S7687CZ2\MP9004016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45024"/>
            <a:ext cx="3463479" cy="230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7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novale\AppData\Local\Microsoft\Windows\Temporary Internet Files\Content.IE5\S7687CZ2\MP9004032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706" y="1016732"/>
            <a:ext cx="3253115" cy="216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700808"/>
            <a:ext cx="7125113" cy="4608512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- domorodé kmeny, v Africe: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Masajové</a:t>
            </a:r>
            <a:r>
              <a:rPr lang="cs-CZ" sz="2400" dirty="0" smtClean="0">
                <a:solidFill>
                  <a:schemeClr val="bg1"/>
                </a:solidFill>
              </a:rPr>
              <a:t> – vysocí, oblékají se do červených dek a přehozů, jsou to hlavně pastevci dobytka, mají zvláštní tanec - ?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dirty="0" err="1" smtClean="0">
                <a:solidFill>
                  <a:schemeClr val="bg1"/>
                </a:solidFill>
              </a:rPr>
              <a:t>Sánové</a:t>
            </a:r>
            <a:r>
              <a:rPr lang="cs-CZ" sz="2400" b="1" dirty="0" smtClean="0">
                <a:solidFill>
                  <a:schemeClr val="bg1"/>
                </a:solidFill>
              </a:rPr>
              <a:t> – Křováci </a:t>
            </a:r>
            <a:r>
              <a:rPr lang="cs-CZ" sz="2400" dirty="0" smtClean="0">
                <a:solidFill>
                  <a:schemeClr val="bg1"/>
                </a:solidFill>
              </a:rPr>
              <a:t>– malí, zdatní, umí najít vodu i v obdobích sucha, žijí v souladu s přírodou, lovci, zvláštní řeč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    </a:t>
            </a:r>
            <a:r>
              <a:rPr lang="cs-CZ" sz="2400" u="sng" dirty="0" smtClean="0">
                <a:solidFill>
                  <a:schemeClr val="bg1"/>
                </a:solidFill>
              </a:rPr>
              <a:t>„Bohové musejí být šílení“ – </a:t>
            </a:r>
            <a:r>
              <a:rPr lang="cs-CZ" sz="2400" u="sng" dirty="0" err="1" smtClean="0">
                <a:solidFill>
                  <a:schemeClr val="bg1"/>
                </a:solidFill>
              </a:rPr>
              <a:t>Xi</a:t>
            </a:r>
            <a:r>
              <a:rPr lang="cs-CZ" sz="2400" u="sng" dirty="0" smtClean="0">
                <a:solidFill>
                  <a:schemeClr val="bg1"/>
                </a:solidFill>
              </a:rPr>
              <a:t> </a:t>
            </a:r>
            <a:r>
              <a:rPr lang="cs-CZ" sz="2400" u="sng" dirty="0" err="1" smtClean="0">
                <a:solidFill>
                  <a:schemeClr val="bg1"/>
                </a:solidFill>
              </a:rPr>
              <a:t>Xao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v Austrálii </a:t>
            </a:r>
            <a:r>
              <a:rPr lang="cs-CZ" sz="2400" b="1" dirty="0" err="1" smtClean="0">
                <a:solidFill>
                  <a:schemeClr val="bg1"/>
                </a:solidFill>
              </a:rPr>
              <a:t>Aboriginies</a:t>
            </a:r>
            <a:r>
              <a:rPr lang="cs-CZ" sz="2400" dirty="0" smtClean="0">
                <a:solidFill>
                  <a:schemeClr val="bg1"/>
                </a:solidFill>
              </a:rPr>
              <a:t>- původní černošské </a:t>
            </a:r>
            <a:r>
              <a:rPr lang="cs-CZ" sz="2400" dirty="0" err="1" smtClean="0">
                <a:solidFill>
                  <a:schemeClr val="bg1"/>
                </a:solidFill>
              </a:rPr>
              <a:t>obyvatestvo</a:t>
            </a:r>
            <a:r>
              <a:rPr lang="cs-CZ" sz="2400" dirty="0" smtClean="0">
                <a:solidFill>
                  <a:schemeClr val="bg1"/>
                </a:solidFill>
              </a:rPr>
              <a:t>, oblast </a:t>
            </a:r>
            <a:r>
              <a:rPr lang="cs-CZ" sz="2400" dirty="0" err="1" smtClean="0">
                <a:solidFill>
                  <a:schemeClr val="bg1"/>
                </a:solidFill>
              </a:rPr>
              <a:t>Uluru</a:t>
            </a:r>
            <a:r>
              <a:rPr lang="cs-CZ" sz="2400" dirty="0" smtClean="0">
                <a:solidFill>
                  <a:schemeClr val="bg1"/>
                </a:solidFill>
              </a:rPr>
              <a:t> – </a:t>
            </a:r>
            <a:r>
              <a:rPr lang="cs-CZ" sz="2400" dirty="0" err="1" smtClean="0">
                <a:solidFill>
                  <a:schemeClr val="bg1"/>
                </a:solidFill>
              </a:rPr>
              <a:t>Ayers</a:t>
            </a:r>
            <a:r>
              <a:rPr lang="cs-CZ" sz="2400" dirty="0" smtClean="0">
                <a:solidFill>
                  <a:schemeClr val="bg1"/>
                </a:solidFill>
              </a:rPr>
              <a:t> Rock, centrální Austrálie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620688"/>
            <a:ext cx="60486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bg1"/>
                </a:solidFill>
              </a:rPr>
              <a:t>Lidé na savaně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18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2010-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8001419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66</TotalTime>
  <Words>68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 Šablona III/2 S A V A N Y</vt:lpstr>
      <vt:lpstr>- ze španělského „sabanas“-neobdělávaná půda - tropická travnatá území v oblastech, kde se střídají období sucha a dešťů    migrace zvěře za potravou  - z tohoto důvodu jsou zde jen traviny, keře a osamělé stromy - v obdobích sucha jsou zde časté požáry - v Austrálii se savaně říká „buš“</vt:lpstr>
      <vt:lpstr>- hmyz(kobylky, termiti,pavouci,sarančata…) - žirafy - sloni - lvi - pakoně, buvoli - antilopy - nosorožci, hroši - krokodýli - zebry - pštrosi - šakali, hyeny - mravenečníci, pásovci - v Austrálii klokani, psi dingo, krokodýli,      pštrosi  </vt:lpstr>
      <vt:lpstr>- jsou přizpůsobeny životu v těchto oblastech-mohutné a dlouhé kořeny, silné kmeny, tlustá kůra, koruny ploché a široké chráněné proti větru - baobab (ďáblův strom) - akácie (potrava pro žirafy) - trávy</vt:lpstr>
      <vt:lpstr>- obiloviny - čirok ? - proso - batáty (J. Amerika)  ? - maniok ? - podzemnice olejná ? - bavlník - PASTEVECTVÍ  Pojmy s otazníkem najdi na internetu a vysvětli. Zapiš do sešitu.</vt:lpstr>
      <vt:lpstr>- domorodé kmeny, v Africe: Masajové – vysocí, oblékají se do červených dek a přehozů, jsou to hlavně pastevci dobytka, mají zvláštní tanec - ? Sánové – Křováci – malí, zdatní, umí najít vodu i v obdobích sucha, žijí v souladu s přírodou, lovci, zvláštní řeč      „Bohové musejí být šílení“ – Xi Xao - v Austrálii Aboriginies- původní černošské obyvatestvo, oblast Uluru – Ayers Rock, centrální Austrálie</vt:lpstr>
      <vt:lpstr>Zdroj obrázků: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A V A N Y</dc:title>
  <dc:creator>Nováková Lenka</dc:creator>
  <cp:lastModifiedBy>Nováková Lenka</cp:lastModifiedBy>
  <cp:revision>11</cp:revision>
  <dcterms:created xsi:type="dcterms:W3CDTF">2011-03-24T15:04:38Z</dcterms:created>
  <dcterms:modified xsi:type="dcterms:W3CDTF">2012-02-28T06:58:03Z</dcterms:modified>
</cp:coreProperties>
</file>