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66" r:id="rId4"/>
    <p:sldId id="264" r:id="rId5"/>
    <p:sldId id="265" r:id="rId6"/>
    <p:sldId id="259" r:id="rId7"/>
    <p:sldId id="262" r:id="rId8"/>
    <p:sldId id="260" r:id="rId9"/>
    <p:sldId id="263" r:id="rId10"/>
    <p:sldId id="258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85A7F-C4AB-4665-A576-A5D77A564A20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7ADF2-0D20-4925-94D9-3D96AF5686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311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85A7F-C4AB-4665-A576-A5D77A564A20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7ADF2-0D20-4925-94D9-3D96AF5686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8562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85A7F-C4AB-4665-A576-A5D77A564A20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7ADF2-0D20-4925-94D9-3D96AF5686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1970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85A7F-C4AB-4665-A576-A5D77A564A20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7ADF2-0D20-4925-94D9-3D96AF5686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5850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85A7F-C4AB-4665-A576-A5D77A564A20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7ADF2-0D20-4925-94D9-3D96AF5686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0714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85A7F-C4AB-4665-A576-A5D77A564A20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7ADF2-0D20-4925-94D9-3D96AF5686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25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85A7F-C4AB-4665-A576-A5D77A564A20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7ADF2-0D20-4925-94D9-3D96AF5686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7454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85A7F-C4AB-4665-A576-A5D77A564A20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7ADF2-0D20-4925-94D9-3D96AF5686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1489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85A7F-C4AB-4665-A576-A5D77A564A20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7ADF2-0D20-4925-94D9-3D96AF5686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083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85A7F-C4AB-4665-A576-A5D77A564A20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7ADF2-0D20-4925-94D9-3D96AF5686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6606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85A7F-C4AB-4665-A576-A5D77A564A20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7ADF2-0D20-4925-94D9-3D96AF5686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7108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D85A7F-C4AB-4665-A576-A5D77A564A20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37ADF2-0D20-4925-94D9-3D96AF5686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437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1/1c/Bezdez.jpg/300px-Bezdez.jpg" TargetMode="External"/><Relationship Id="rId3" Type="http://schemas.openxmlformats.org/officeDocument/2006/relationships/hyperlink" Target="http://upload.wikimedia.org/wikipedia/commons/thumb/a/ac/2004_Liberecky_kraj.PNG/240px-2004_Liberecky_kraj.PNG" TargetMode="External"/><Relationship Id="rId7" Type="http://schemas.openxmlformats.org/officeDocument/2006/relationships/hyperlink" Target="http://upload.wikimedia.org/wikipedia/commons/thumb/5/5a/Castle_sychrov.jpg/300px-Castle_sychrov.jpg" TargetMode="External"/><Relationship Id="rId2" Type="http://schemas.openxmlformats.org/officeDocument/2006/relationships/hyperlink" Target="http://cs.wikipedia.org/wiki/Soubor:CoA_CZ_regions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d/d4/CoA_CZ_regions.png/220px-CoA_CZ_regions.png" TargetMode="External"/><Relationship Id="rId11" Type="http://schemas.openxmlformats.org/officeDocument/2006/relationships/hyperlink" Target="http://upload.wikimedia.org/wikipedia/commons/thumb/0/0c/Hrub%C3%BD_Rohozec.jpg/220px-Hrub%C3%BD_Rohozec.jpg" TargetMode="External"/><Relationship Id="rId5" Type="http://schemas.openxmlformats.org/officeDocument/2006/relationships/hyperlink" Target="http://upload.wikimedia.org/wikipedia/commons/9/97/Euroreginen_zusammenarb4_a.gif" TargetMode="External"/><Relationship Id="rId10" Type="http://schemas.openxmlformats.org/officeDocument/2006/relationships/hyperlink" Target="http://upload.wikimedia.org/wikipedia/commons/thumb/c/cc/Schloss_Lemberk.jpg/220px-Schloss_Lemberk.jpg" TargetMode="External"/><Relationship Id="rId4" Type="http://schemas.openxmlformats.org/officeDocument/2006/relationships/hyperlink" Target="http://upload.wikimedia.org/wikipedia/commons/thumb/5/52/Je%C5%A1t%C4%9Bd.jpg/240px-Je%C5%A1t%C4%9Bd.jpg" TargetMode="External"/><Relationship Id="rId9" Type="http://schemas.openxmlformats.org/officeDocument/2006/relationships/hyperlink" Target="http://upload.wikimedia.org/wikipedia/commons/thumb/5/50/Fr%C3%BDdlant,_Jizersk%C3%A1,_z%C3%A1mek_01.jpg/200px-Fr%C3%BDdlant,_Jizersk%C3%A1,_z%C3%A1mek_01.jpg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5/50/Zatec_CZ_kostel_sv_Vaclava_01.JPG/220px-Zatec_CZ_kostel_sv_Vaclava_01.JPG" TargetMode="External"/><Relationship Id="rId3" Type="http://schemas.openxmlformats.org/officeDocument/2006/relationships/hyperlink" Target="http://upload.wikimedia.org/wikipedia/commons/thumb/3/3f/Jested.jpg/220px-Jested.jpg" TargetMode="External"/><Relationship Id="rId7" Type="http://schemas.openxmlformats.org/officeDocument/2006/relationships/hyperlink" Target="http://upload.wikimedia.org/wikipedia/commons/thumb/f/f6/Slov%C3%A1ck%C3%A1_b%C3%BAda_Uhersk%C3%A9_Hradi%C5%A1t%C4%9B_-_detail_%C5%BEudra.JPG/120px-Slov%C3%A1ck%C3%A1_b%C3%BAda_Uhersk%C3%A9_Hradi%C5%A1t%C4%9B_-_detail_%C5%BEudra.JPG" TargetMode="External"/><Relationship Id="rId2" Type="http://schemas.openxmlformats.org/officeDocument/2006/relationships/hyperlink" Target="http://upload.wikimedia.org/wikipedia/commons/thumb/a/a3/Trosky002.jpg/220px-Trosky00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8/8f/Jan_Vil%C3%ADmek_-_Jan_Sladk%C3%BD_Kozina.jpg/220px-Jan_Vil%C3%ADmek_-_Jan_Sladk%C3%BD_Kozina.jpg" TargetMode="External"/><Relationship Id="rId5" Type="http://schemas.openxmlformats.org/officeDocument/2006/relationships/hyperlink" Target="http://upload.wikimedia.org/wikipedia/commons/thumb/a/ae/Hanacky_kroj_zeny_1.jpg/220px-Hanacky_kroj_zeny_1.jpg" TargetMode="External"/><Relationship Id="rId4" Type="http://schemas.openxmlformats.org/officeDocument/2006/relationships/hyperlink" Target="http://upload.wikimedia.org/wikipedia/commons/thumb/c/c3/Bazilika_Svat%C3%A9ho_Vav%C5%99ince.JPG/220px-Bazilika_Svat%C3%A9ho_Vav%C5%99inc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775" y="49598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765703" y="4325743"/>
            <a:ext cx="6400800" cy="45645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VY_32_INOVACE_03-53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4311740"/>
              </p:ext>
            </p:extLst>
          </p:nvPr>
        </p:nvGraphicFramePr>
        <p:xfrm>
          <a:off x="909897" y="2228840"/>
          <a:ext cx="6208395" cy="1920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6.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200" kern="50" dirty="0" smtClean="0">
                          <a:effectLst/>
                        </a:rPr>
                        <a:t>Člověk a společnost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effectLst/>
                        </a:rPr>
                        <a:t> Občanská výchova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Stát a právo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Liberecký kraj, Euroregion Nisa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Mgr. Libuše  </a:t>
                      </a:r>
                      <a:r>
                        <a:rPr lang="cs-CZ" sz="1400" kern="50" dirty="0" err="1" smtClean="0">
                          <a:effectLst/>
                        </a:rPr>
                        <a:t>Gondkovská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25.10.2011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8578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Seznámí žáky se základními informacemi o </a:t>
                      </a:r>
                      <a:r>
                        <a:rPr lang="cs-CZ" sz="1400" kern="50" baseline="0" dirty="0" smtClean="0">
                          <a:effectLst/>
                        </a:rPr>
                        <a:t> uspořádání kraje a o příhraniční spolupráci </a:t>
                      </a:r>
                      <a:r>
                        <a:rPr lang="cs-CZ" sz="1400" kern="50" baseline="0" dirty="0" smtClean="0">
                          <a:effectLst/>
                        </a:rPr>
                        <a:t>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Nadpis 6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Liberecký  kraj, Euroregion Nisa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405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Kraje ČR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8496944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3090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Znaky kraje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část území státu</a:t>
            </a:r>
          </a:p>
          <a:p>
            <a:r>
              <a:rPr lang="cs-CZ" dirty="0" smtClean="0"/>
              <a:t>společný typ krajiny</a:t>
            </a:r>
          </a:p>
          <a:p>
            <a:r>
              <a:rPr lang="cs-CZ" dirty="0" smtClean="0"/>
              <a:t>stejné nářečí</a:t>
            </a:r>
          </a:p>
          <a:p>
            <a:r>
              <a:rPr lang="cs-CZ" dirty="0" smtClean="0"/>
              <a:t>lidové zvyky</a:t>
            </a:r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sz="2800" dirty="0" smtClean="0"/>
              <a:t>Hanácko	Podkrkonoší       Chodsko             Slovácko</a:t>
            </a:r>
          </a:p>
          <a:p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3779912" y="2852936"/>
            <a:ext cx="1800200" cy="432048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156176" y="2132856"/>
            <a:ext cx="2232248" cy="201622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vznikly přirozenou cestou</a:t>
            </a:r>
            <a:endParaRPr lang="cs-CZ" sz="2800" dirty="0"/>
          </a:p>
        </p:txBody>
      </p:sp>
      <p:sp>
        <p:nvSpPr>
          <p:cNvPr id="7" name="Šipka dolů 6"/>
          <p:cNvSpPr/>
          <p:nvPr/>
        </p:nvSpPr>
        <p:spPr>
          <a:xfrm>
            <a:off x="1043608" y="4528497"/>
            <a:ext cx="288032" cy="648072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lů 7"/>
          <p:cNvSpPr/>
          <p:nvPr/>
        </p:nvSpPr>
        <p:spPr>
          <a:xfrm>
            <a:off x="2837709" y="4528497"/>
            <a:ext cx="288032" cy="648072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lů 8"/>
          <p:cNvSpPr/>
          <p:nvPr/>
        </p:nvSpPr>
        <p:spPr>
          <a:xfrm>
            <a:off x="5148064" y="4600374"/>
            <a:ext cx="288032" cy="648072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lů 9"/>
          <p:cNvSpPr/>
          <p:nvPr/>
        </p:nvSpPr>
        <p:spPr>
          <a:xfrm>
            <a:off x="7596336" y="4585626"/>
            <a:ext cx="288032" cy="648072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772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Historicky vzniklé kraje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21" y="2103507"/>
            <a:ext cx="1966162" cy="2189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817" y="2064465"/>
            <a:ext cx="1800200" cy="215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2957" y="2145917"/>
            <a:ext cx="1863499" cy="2012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5342" y="2136472"/>
            <a:ext cx="1656184" cy="2205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39552" y="1580286"/>
            <a:ext cx="8136904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800" dirty="0" smtClean="0"/>
              <a:t>Hanácko	Podkrkonoší       Chodsko             Slovácko</a:t>
            </a:r>
          </a:p>
        </p:txBody>
      </p:sp>
      <p:sp>
        <p:nvSpPr>
          <p:cNvPr id="5" name="Obdélník 4"/>
          <p:cNvSpPr/>
          <p:nvPr/>
        </p:nvSpPr>
        <p:spPr>
          <a:xfrm>
            <a:off x="193205" y="4550213"/>
            <a:ext cx="1828899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hanácký kroj</a:t>
            </a:r>
            <a:endParaRPr lang="cs-CZ" sz="2000" dirty="0"/>
          </a:p>
        </p:txBody>
      </p:sp>
      <p:sp>
        <p:nvSpPr>
          <p:cNvPr id="10" name="Obdélník 9"/>
          <p:cNvSpPr/>
          <p:nvPr/>
        </p:nvSpPr>
        <p:spPr>
          <a:xfrm>
            <a:off x="2292627" y="4509353"/>
            <a:ext cx="1828899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hrázděné domy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516515" y="4550213"/>
            <a:ext cx="1828899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vůdce psohlavců</a:t>
            </a:r>
          </a:p>
          <a:p>
            <a:pPr algn="ctr"/>
            <a:r>
              <a:rPr lang="cs-CZ" dirty="0" smtClean="0"/>
              <a:t>Jan Sladký Kozina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6847557" y="4458069"/>
            <a:ext cx="1828899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vinný sklípek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3403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Kraje ČR vymezené zákonem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vznik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v čele kraje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kraj řídí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celkový počet krajů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hejtman Libereckého k.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symboly krajů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v roce 2000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hejtman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krajské zastupitelstvo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14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Stanislav Eichler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znak a vlajka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112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Liberecký kraj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507450"/>
            <a:ext cx="4248472" cy="2442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3203848" y="4959552"/>
            <a:ext cx="1584176" cy="50405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řeka Jizera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73832" y="4950321"/>
            <a:ext cx="2071464" cy="50405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447 788 obyvatel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699792" y="1520788"/>
            <a:ext cx="1584176" cy="50405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215 obcí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51520" y="1772816"/>
            <a:ext cx="2193776" cy="50405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2.územně nejmenší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35496" y="3476857"/>
            <a:ext cx="1584176" cy="50405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 okresy</a:t>
            </a:r>
            <a:endParaRPr lang="cs-CZ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1" y="2722865"/>
            <a:ext cx="1588521" cy="2118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959551"/>
            <a:ext cx="1292721" cy="1551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660231" y="5473902"/>
            <a:ext cx="1588521" cy="40337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znak LK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5292080" y="2722865"/>
            <a:ext cx="1224136" cy="34609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symbol LK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4593704" y="1520788"/>
            <a:ext cx="1584176" cy="50405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Krkonošský NP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6614292" y="1677503"/>
            <a:ext cx="1584176" cy="50405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3 163 km</a:t>
            </a:r>
            <a:r>
              <a:rPr lang="cs-CZ" baseline="30000" dirty="0" smtClean="0"/>
              <a:t>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5965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4" grpId="0" animBg="1"/>
      <p:bldP spid="5" grpId="0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Náš kraj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krajské město</a:t>
            </a:r>
          </a:p>
          <a:p>
            <a:r>
              <a:rPr lang="cs-CZ" dirty="0" smtClean="0"/>
              <a:t>statutární město</a:t>
            </a:r>
          </a:p>
          <a:p>
            <a:r>
              <a:rPr lang="cs-CZ" dirty="0" smtClean="0"/>
              <a:t>krajský úřad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okresy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Liberec</a:t>
            </a:r>
          </a:p>
          <a:p>
            <a:r>
              <a:rPr lang="cs-CZ" dirty="0" smtClean="0"/>
              <a:t>více než 100000 obyv.</a:t>
            </a:r>
            <a:endParaRPr lang="cs-CZ" dirty="0"/>
          </a:p>
          <a:p>
            <a:r>
              <a:rPr lang="cs-CZ" dirty="0" smtClean="0"/>
              <a:t>v čele hejtman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rgbClr val="FF0000"/>
                </a:solidFill>
              </a:rPr>
              <a:t>Liberec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rgbClr val="FF0000"/>
                </a:solidFill>
              </a:rPr>
              <a:t>Jablonec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rgbClr val="FF0000"/>
                </a:solidFill>
              </a:rPr>
              <a:t>Semily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rgbClr val="FF0000"/>
                </a:solidFill>
              </a:rPr>
              <a:t>Česká Lípa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284984"/>
            <a:ext cx="2095500" cy="279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611560" y="4632023"/>
            <a:ext cx="1584176" cy="83683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radnice v Liberci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3273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Euroregion Nisa</a:t>
            </a:r>
            <a:br>
              <a:rPr lang="cs-CZ" b="1" dirty="0" smtClean="0"/>
            </a:b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100" r="22721" b="68041"/>
          <a:stretch/>
        </p:blipFill>
        <p:spPr bwMode="auto">
          <a:xfrm>
            <a:off x="4788024" y="2902266"/>
            <a:ext cx="4083969" cy="24800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39552" y="1628800"/>
            <a:ext cx="8064896" cy="830997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400" dirty="0" smtClean="0"/>
              <a:t>označuje regionální formy spolupráce, zpravidla přes hranice evropských zemí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683568" y="2875002"/>
            <a:ext cx="38164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cíl</a:t>
            </a:r>
            <a:r>
              <a:rPr lang="cs-CZ" dirty="0" smtClean="0">
                <a:solidFill>
                  <a:srgbClr val="FF0000"/>
                </a:solidFill>
              </a:rPr>
              <a:t> - </a:t>
            </a:r>
            <a:r>
              <a:rPr lang="cs-CZ" sz="2400" dirty="0" smtClean="0">
                <a:solidFill>
                  <a:srgbClr val="FF0000"/>
                </a:solidFill>
              </a:rPr>
              <a:t>sbližovat země Evropy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024475" y="3861048"/>
            <a:ext cx="2880320" cy="129614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Česká republika</a:t>
            </a:r>
          </a:p>
          <a:p>
            <a:pPr algn="ctr"/>
            <a:r>
              <a:rPr lang="cs-CZ" sz="2400" dirty="0" smtClean="0"/>
              <a:t>Polsko</a:t>
            </a:r>
          </a:p>
          <a:p>
            <a:pPr algn="ctr"/>
            <a:r>
              <a:rPr lang="cs-CZ" sz="2400" dirty="0" smtClean="0"/>
              <a:t>Německo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908325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Kulturní památky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634866" y="1529173"/>
            <a:ext cx="2304256" cy="48274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Bezděz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5652120" y="2143587"/>
            <a:ext cx="2304256" cy="48274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Ještěd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5634866" y="2874640"/>
            <a:ext cx="2304256" cy="48274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Frýdlant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5652120" y="4239324"/>
            <a:ext cx="2304256" cy="48274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Lemberk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5652120" y="3549346"/>
            <a:ext cx="2304256" cy="48274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Hrubý Rohozec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9098"/>
            <a:ext cx="3592152" cy="2694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372" y="1684640"/>
            <a:ext cx="3549520" cy="250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17" y="2134351"/>
            <a:ext cx="3450291" cy="2587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19982"/>
            <a:ext cx="3445405" cy="2302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283" y="3357385"/>
            <a:ext cx="3497305" cy="262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351" y="4113548"/>
            <a:ext cx="3142746" cy="2099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90890"/>
            <a:ext cx="4017437" cy="1432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606" y="4812283"/>
            <a:ext cx="3209450" cy="1953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Obdélník 15"/>
          <p:cNvSpPr/>
          <p:nvPr/>
        </p:nvSpPr>
        <p:spPr>
          <a:xfrm>
            <a:off x="5796136" y="4922139"/>
            <a:ext cx="2304256" cy="48274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Trosky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5669499" y="5387576"/>
            <a:ext cx="2304256" cy="48274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Sychrov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5634866" y="6088563"/>
            <a:ext cx="2304256" cy="48274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Bazilika v Jablonném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5540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1100" dirty="0"/>
              <a:t>[</a:t>
            </a:r>
            <a:r>
              <a:rPr lang="cs-CZ" sz="1100" dirty="0" smtClean="0"/>
              <a:t>cit.2011-10-25]. </a:t>
            </a:r>
            <a:r>
              <a:rPr lang="cs-CZ" sz="1100" dirty="0"/>
              <a:t>Dostupný pod licencí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Commons:na</a:t>
            </a:r>
            <a:r>
              <a:rPr lang="cs-CZ" sz="1100" dirty="0"/>
              <a:t> www: </a:t>
            </a:r>
            <a:r>
              <a:rPr lang="cs-CZ" sz="1100" dirty="0" smtClean="0"/>
              <a:t>&lt;</a:t>
            </a:r>
            <a:r>
              <a:rPr lang="cs-CZ" sz="1100" dirty="0" smtClean="0">
                <a:hlinkClick r:id="rId2"/>
              </a:rPr>
              <a:t>http</a:t>
            </a:r>
            <a:r>
              <a:rPr lang="cs-CZ" sz="1100" dirty="0">
                <a:hlinkClick r:id="rId2"/>
              </a:rPr>
              <a:t>://</a:t>
            </a:r>
            <a:r>
              <a:rPr lang="cs-CZ" sz="1100" dirty="0" smtClean="0">
                <a:hlinkClick r:id="rId2"/>
              </a:rPr>
              <a:t>cs.wikipedia.org/wiki/</a:t>
            </a:r>
            <a:r>
              <a:rPr lang="cs-CZ" sz="1100" dirty="0" err="1" smtClean="0">
                <a:hlinkClick r:id="rId2"/>
              </a:rPr>
              <a:t>Soubor:CoA_CZ_regions.png</a:t>
            </a:r>
            <a:r>
              <a:rPr lang="cs-CZ" sz="1100" dirty="0" smtClean="0"/>
              <a:t>&gt;</a:t>
            </a:r>
            <a:endParaRPr lang="cs-CZ" sz="1100" dirty="0"/>
          </a:p>
          <a:p>
            <a:r>
              <a:rPr lang="cs-CZ" sz="1100" dirty="0"/>
              <a:t>[</a:t>
            </a:r>
            <a:r>
              <a:rPr lang="cs-CZ" sz="1100" dirty="0" smtClean="0"/>
              <a:t>cit.2011-10-25]. </a:t>
            </a:r>
            <a:r>
              <a:rPr lang="cs-CZ" sz="1100" dirty="0"/>
              <a:t>Dostupný pod licencí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Commons:na</a:t>
            </a:r>
            <a:r>
              <a:rPr lang="cs-CZ" sz="1100" dirty="0"/>
              <a:t> www: </a:t>
            </a:r>
            <a:r>
              <a:rPr lang="cs-CZ" sz="1100" dirty="0" smtClean="0"/>
              <a:t>&lt;</a:t>
            </a:r>
            <a:r>
              <a:rPr lang="cs-CZ" sz="1100" dirty="0" smtClean="0">
                <a:hlinkClick r:id="rId3"/>
              </a:rPr>
              <a:t>http</a:t>
            </a:r>
            <a:r>
              <a:rPr lang="cs-CZ" sz="1100" dirty="0">
                <a:hlinkClick r:id="rId3"/>
              </a:rPr>
              <a:t>://</a:t>
            </a:r>
            <a:r>
              <a:rPr lang="cs-CZ" sz="1100" dirty="0" smtClean="0">
                <a:hlinkClick r:id="rId3"/>
              </a:rPr>
              <a:t>upload.wikimedia.org/</a:t>
            </a:r>
            <a:r>
              <a:rPr lang="cs-CZ" sz="1100" dirty="0" err="1" smtClean="0">
                <a:hlinkClick r:id="rId3"/>
              </a:rPr>
              <a:t>wikipedia</a:t>
            </a:r>
            <a:r>
              <a:rPr lang="cs-CZ" sz="1100" dirty="0" smtClean="0">
                <a:hlinkClick r:id="rId3"/>
              </a:rPr>
              <a:t>/</a:t>
            </a:r>
            <a:r>
              <a:rPr lang="cs-CZ" sz="1100" dirty="0" err="1" smtClean="0">
                <a:hlinkClick r:id="rId3"/>
              </a:rPr>
              <a:t>commons</a:t>
            </a:r>
            <a:r>
              <a:rPr lang="cs-CZ" sz="1100" dirty="0" smtClean="0">
                <a:hlinkClick r:id="rId3"/>
              </a:rPr>
              <a:t>/</a:t>
            </a:r>
            <a:r>
              <a:rPr lang="cs-CZ" sz="1100" dirty="0" err="1" smtClean="0">
                <a:hlinkClick r:id="rId3"/>
              </a:rPr>
              <a:t>thumb</a:t>
            </a:r>
            <a:r>
              <a:rPr lang="cs-CZ" sz="1100" dirty="0" smtClean="0">
                <a:hlinkClick r:id="rId3"/>
              </a:rPr>
              <a:t>/a/</a:t>
            </a:r>
            <a:r>
              <a:rPr lang="cs-CZ" sz="1100" dirty="0" err="1" smtClean="0">
                <a:hlinkClick r:id="rId3"/>
              </a:rPr>
              <a:t>ac</a:t>
            </a:r>
            <a:r>
              <a:rPr lang="cs-CZ" sz="1100" dirty="0" smtClean="0">
                <a:hlinkClick r:id="rId3"/>
              </a:rPr>
              <a:t>/2004_Liberecky_kraj.PNG/240px-2004_Liberecky_kraj.PNG</a:t>
            </a:r>
            <a:r>
              <a:rPr lang="cs-CZ" sz="1100" dirty="0" smtClean="0"/>
              <a:t>&gt;</a:t>
            </a:r>
            <a:endParaRPr lang="cs-CZ" sz="1100" dirty="0"/>
          </a:p>
          <a:p>
            <a:r>
              <a:rPr lang="cs-CZ" sz="1100" dirty="0"/>
              <a:t>[</a:t>
            </a:r>
            <a:r>
              <a:rPr lang="cs-CZ" sz="1100" dirty="0" smtClean="0"/>
              <a:t>cit.2011-10-25]. </a:t>
            </a:r>
            <a:r>
              <a:rPr lang="cs-CZ" sz="1100" dirty="0"/>
              <a:t>Dostupný pod licencí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Commons:na</a:t>
            </a:r>
            <a:r>
              <a:rPr lang="cs-CZ" sz="1100" dirty="0"/>
              <a:t> www: </a:t>
            </a:r>
            <a:r>
              <a:rPr lang="cs-CZ" sz="1100" dirty="0" smtClean="0"/>
              <a:t>&lt;</a:t>
            </a:r>
            <a:r>
              <a:rPr lang="cs-CZ" sz="1100" dirty="0" smtClean="0">
                <a:hlinkClick r:id="rId4"/>
              </a:rPr>
              <a:t>http</a:t>
            </a:r>
            <a:r>
              <a:rPr lang="cs-CZ" sz="1100" dirty="0">
                <a:hlinkClick r:id="rId4"/>
              </a:rPr>
              <a:t>://</a:t>
            </a:r>
            <a:r>
              <a:rPr lang="cs-CZ" sz="1100" dirty="0" smtClean="0">
                <a:hlinkClick r:id="rId4"/>
              </a:rPr>
              <a:t>upload.wikimedia.org/</a:t>
            </a:r>
            <a:r>
              <a:rPr lang="cs-CZ" sz="1100" dirty="0" err="1" smtClean="0">
                <a:hlinkClick r:id="rId4"/>
              </a:rPr>
              <a:t>wikipedia</a:t>
            </a:r>
            <a:r>
              <a:rPr lang="cs-CZ" sz="1100" dirty="0" smtClean="0">
                <a:hlinkClick r:id="rId4"/>
              </a:rPr>
              <a:t>/</a:t>
            </a:r>
            <a:r>
              <a:rPr lang="cs-CZ" sz="1100" dirty="0" err="1" smtClean="0">
                <a:hlinkClick r:id="rId4"/>
              </a:rPr>
              <a:t>commons</a:t>
            </a:r>
            <a:r>
              <a:rPr lang="cs-CZ" sz="1100" dirty="0" smtClean="0">
                <a:hlinkClick r:id="rId4"/>
              </a:rPr>
              <a:t>/</a:t>
            </a:r>
            <a:r>
              <a:rPr lang="cs-CZ" sz="1100" dirty="0" err="1" smtClean="0">
                <a:hlinkClick r:id="rId4"/>
              </a:rPr>
              <a:t>thumb</a:t>
            </a:r>
            <a:r>
              <a:rPr lang="cs-CZ" sz="1100" dirty="0" smtClean="0">
                <a:hlinkClick r:id="rId4"/>
              </a:rPr>
              <a:t>/5/52/Je%C5%A1t%C4%9Bd.jpg/240px-Je%C5%A1t%C4%9Bd.jpg</a:t>
            </a:r>
            <a:r>
              <a:rPr lang="cs-CZ" sz="1100" dirty="0" smtClean="0"/>
              <a:t>&gt;</a:t>
            </a:r>
            <a:endParaRPr lang="cs-CZ" sz="1100" dirty="0"/>
          </a:p>
          <a:p>
            <a:r>
              <a:rPr lang="cs-CZ" sz="1100" dirty="0"/>
              <a:t>[</a:t>
            </a:r>
            <a:r>
              <a:rPr lang="cs-CZ" sz="1100" dirty="0" smtClean="0"/>
              <a:t>cit.2011-10-25]. </a:t>
            </a:r>
            <a:r>
              <a:rPr lang="cs-CZ" sz="1100" dirty="0"/>
              <a:t>Dostupný pod licencí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Commons:na</a:t>
            </a:r>
            <a:r>
              <a:rPr lang="cs-CZ" sz="1100" dirty="0"/>
              <a:t> www: </a:t>
            </a:r>
            <a:r>
              <a:rPr lang="cs-CZ" sz="1100" dirty="0" smtClean="0"/>
              <a:t>&lt;</a:t>
            </a:r>
            <a:r>
              <a:rPr lang="cs-CZ" sz="1100" dirty="0" smtClean="0">
                <a:hlinkClick r:id="rId5"/>
              </a:rPr>
              <a:t>http</a:t>
            </a:r>
            <a:r>
              <a:rPr lang="cs-CZ" sz="1100" dirty="0">
                <a:hlinkClick r:id="rId5"/>
              </a:rPr>
              <a:t>://</a:t>
            </a:r>
            <a:r>
              <a:rPr lang="cs-CZ" sz="1100" dirty="0" smtClean="0">
                <a:hlinkClick r:id="rId5"/>
              </a:rPr>
              <a:t>upload.wikimedia.org/</a:t>
            </a:r>
            <a:r>
              <a:rPr lang="cs-CZ" sz="1100" dirty="0" err="1" smtClean="0">
                <a:hlinkClick r:id="rId5"/>
              </a:rPr>
              <a:t>wikipedia</a:t>
            </a:r>
            <a:r>
              <a:rPr lang="cs-CZ" sz="1100" dirty="0" smtClean="0">
                <a:hlinkClick r:id="rId5"/>
              </a:rPr>
              <a:t>/</a:t>
            </a:r>
            <a:r>
              <a:rPr lang="cs-CZ" sz="1100" dirty="0" err="1" smtClean="0">
                <a:hlinkClick r:id="rId5"/>
              </a:rPr>
              <a:t>commons</a:t>
            </a:r>
            <a:r>
              <a:rPr lang="cs-CZ" sz="1100" dirty="0" smtClean="0">
                <a:hlinkClick r:id="rId5"/>
              </a:rPr>
              <a:t>/9/97/Euroreginen_zusammenarb4_a.gif</a:t>
            </a:r>
            <a:r>
              <a:rPr lang="cs-CZ" sz="1100" dirty="0" smtClean="0"/>
              <a:t>&gt;</a:t>
            </a:r>
            <a:endParaRPr lang="cs-CZ" sz="1100" dirty="0"/>
          </a:p>
          <a:p>
            <a:r>
              <a:rPr lang="cs-CZ" sz="1100" dirty="0"/>
              <a:t>[</a:t>
            </a:r>
            <a:r>
              <a:rPr lang="cs-CZ" sz="1100" dirty="0" smtClean="0"/>
              <a:t>cit.2011-10-25]. </a:t>
            </a:r>
            <a:r>
              <a:rPr lang="cs-CZ" sz="1100" dirty="0"/>
              <a:t>Dostupný pod licencí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Commons:na</a:t>
            </a:r>
            <a:r>
              <a:rPr lang="cs-CZ" sz="1100" dirty="0"/>
              <a:t> www: </a:t>
            </a:r>
            <a:r>
              <a:rPr lang="cs-CZ" sz="1100" dirty="0" smtClean="0"/>
              <a:t>&lt;</a:t>
            </a:r>
            <a:r>
              <a:rPr lang="cs-CZ" sz="1100" dirty="0" smtClean="0">
                <a:hlinkClick r:id="rId6"/>
              </a:rPr>
              <a:t>http</a:t>
            </a:r>
            <a:r>
              <a:rPr lang="cs-CZ" sz="1100" dirty="0">
                <a:hlinkClick r:id="rId6"/>
              </a:rPr>
              <a:t>://</a:t>
            </a:r>
            <a:r>
              <a:rPr lang="cs-CZ" sz="1100" dirty="0" smtClean="0">
                <a:hlinkClick r:id="rId6"/>
              </a:rPr>
              <a:t>upload.wikimedia.org/</a:t>
            </a:r>
            <a:r>
              <a:rPr lang="cs-CZ" sz="1100" dirty="0" err="1" smtClean="0">
                <a:hlinkClick r:id="rId6"/>
              </a:rPr>
              <a:t>wikipedia</a:t>
            </a:r>
            <a:r>
              <a:rPr lang="cs-CZ" sz="1100" dirty="0" smtClean="0">
                <a:hlinkClick r:id="rId6"/>
              </a:rPr>
              <a:t>/</a:t>
            </a:r>
            <a:r>
              <a:rPr lang="cs-CZ" sz="1100" dirty="0" err="1" smtClean="0">
                <a:hlinkClick r:id="rId6"/>
              </a:rPr>
              <a:t>commons</a:t>
            </a:r>
            <a:r>
              <a:rPr lang="cs-CZ" sz="1100" dirty="0" smtClean="0">
                <a:hlinkClick r:id="rId6"/>
              </a:rPr>
              <a:t>/</a:t>
            </a:r>
            <a:r>
              <a:rPr lang="cs-CZ" sz="1100" dirty="0" err="1" smtClean="0">
                <a:hlinkClick r:id="rId6"/>
              </a:rPr>
              <a:t>thumb</a:t>
            </a:r>
            <a:r>
              <a:rPr lang="cs-CZ" sz="1100" dirty="0" smtClean="0">
                <a:hlinkClick r:id="rId6"/>
              </a:rPr>
              <a:t>/d/d4/CoA_CZ_regions.png/220px-CoA_CZ_regions.png</a:t>
            </a:r>
            <a:r>
              <a:rPr lang="cs-CZ" sz="1100" dirty="0" smtClean="0"/>
              <a:t>&gt;</a:t>
            </a:r>
            <a:endParaRPr lang="cs-CZ" sz="1100" dirty="0"/>
          </a:p>
          <a:p>
            <a:r>
              <a:rPr lang="cs-CZ" sz="1100" dirty="0"/>
              <a:t>[</a:t>
            </a:r>
            <a:r>
              <a:rPr lang="cs-CZ" sz="1100" dirty="0" smtClean="0"/>
              <a:t>cit.2011-10-25]. </a:t>
            </a:r>
            <a:r>
              <a:rPr lang="cs-CZ" sz="1100" dirty="0"/>
              <a:t>Dostupný pod licencí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Commons:na</a:t>
            </a:r>
            <a:r>
              <a:rPr lang="cs-CZ" sz="1100" dirty="0"/>
              <a:t> www: </a:t>
            </a:r>
            <a:r>
              <a:rPr lang="cs-CZ" sz="1100" dirty="0" smtClean="0"/>
              <a:t>&lt;</a:t>
            </a:r>
            <a:r>
              <a:rPr lang="cs-CZ" sz="1100" dirty="0" smtClean="0">
                <a:hlinkClick r:id="rId7"/>
              </a:rPr>
              <a:t>http</a:t>
            </a:r>
            <a:r>
              <a:rPr lang="cs-CZ" sz="1100" dirty="0">
                <a:hlinkClick r:id="rId7"/>
              </a:rPr>
              <a:t>://</a:t>
            </a:r>
            <a:r>
              <a:rPr lang="cs-CZ" sz="1100" dirty="0" smtClean="0">
                <a:hlinkClick r:id="rId7"/>
              </a:rPr>
              <a:t>upload.wikimedia.org/</a:t>
            </a:r>
            <a:r>
              <a:rPr lang="cs-CZ" sz="1100" dirty="0" err="1" smtClean="0">
                <a:hlinkClick r:id="rId7"/>
              </a:rPr>
              <a:t>wikipedia</a:t>
            </a:r>
            <a:r>
              <a:rPr lang="cs-CZ" sz="1100" dirty="0" smtClean="0">
                <a:hlinkClick r:id="rId7"/>
              </a:rPr>
              <a:t>/</a:t>
            </a:r>
            <a:r>
              <a:rPr lang="cs-CZ" sz="1100" dirty="0" err="1" smtClean="0">
                <a:hlinkClick r:id="rId7"/>
              </a:rPr>
              <a:t>commons</a:t>
            </a:r>
            <a:r>
              <a:rPr lang="cs-CZ" sz="1100" dirty="0" smtClean="0">
                <a:hlinkClick r:id="rId7"/>
              </a:rPr>
              <a:t>/</a:t>
            </a:r>
            <a:r>
              <a:rPr lang="cs-CZ" sz="1100" dirty="0" err="1" smtClean="0">
                <a:hlinkClick r:id="rId7"/>
              </a:rPr>
              <a:t>thumb</a:t>
            </a:r>
            <a:r>
              <a:rPr lang="cs-CZ" sz="1100" dirty="0" smtClean="0">
                <a:hlinkClick r:id="rId7"/>
              </a:rPr>
              <a:t>/5/5a/Castle_sychrov.jpg/300px-Castle_sychrov.jpg</a:t>
            </a:r>
            <a:r>
              <a:rPr lang="cs-CZ" sz="1100" dirty="0" smtClean="0"/>
              <a:t>&gt;</a:t>
            </a:r>
            <a:endParaRPr lang="cs-CZ" sz="1100" dirty="0"/>
          </a:p>
          <a:p>
            <a:r>
              <a:rPr lang="cs-CZ" sz="1100" dirty="0"/>
              <a:t>[</a:t>
            </a:r>
            <a:r>
              <a:rPr lang="cs-CZ" sz="1100" dirty="0" smtClean="0"/>
              <a:t>cit.2011-10-25]. </a:t>
            </a:r>
            <a:r>
              <a:rPr lang="cs-CZ" sz="1100" dirty="0"/>
              <a:t>Dostupný pod licencí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Commons:na</a:t>
            </a:r>
            <a:r>
              <a:rPr lang="cs-CZ" sz="1100" dirty="0"/>
              <a:t> www: </a:t>
            </a:r>
            <a:r>
              <a:rPr lang="cs-CZ" sz="1100" dirty="0" smtClean="0">
                <a:hlinkClick r:id="rId8"/>
              </a:rPr>
              <a:t>http</a:t>
            </a:r>
            <a:r>
              <a:rPr lang="cs-CZ" sz="1100" dirty="0">
                <a:hlinkClick r:id="rId8"/>
              </a:rPr>
              <a:t>://</a:t>
            </a:r>
            <a:r>
              <a:rPr lang="cs-CZ" sz="1100" dirty="0" smtClean="0">
                <a:hlinkClick r:id="rId8"/>
              </a:rPr>
              <a:t>upload.wikimedia.org/</a:t>
            </a:r>
            <a:r>
              <a:rPr lang="cs-CZ" sz="1100" dirty="0" err="1" smtClean="0">
                <a:hlinkClick r:id="rId8"/>
              </a:rPr>
              <a:t>wikipedia</a:t>
            </a:r>
            <a:r>
              <a:rPr lang="cs-CZ" sz="1100" dirty="0" smtClean="0">
                <a:hlinkClick r:id="rId8"/>
              </a:rPr>
              <a:t>/</a:t>
            </a:r>
            <a:r>
              <a:rPr lang="cs-CZ" sz="1100" dirty="0" err="1" smtClean="0">
                <a:hlinkClick r:id="rId8"/>
              </a:rPr>
              <a:t>commons</a:t>
            </a:r>
            <a:r>
              <a:rPr lang="cs-CZ" sz="1100" dirty="0" smtClean="0">
                <a:hlinkClick r:id="rId8"/>
              </a:rPr>
              <a:t>/</a:t>
            </a:r>
            <a:r>
              <a:rPr lang="cs-CZ" sz="1100" dirty="0" err="1" smtClean="0">
                <a:hlinkClick r:id="rId8"/>
              </a:rPr>
              <a:t>thumb</a:t>
            </a:r>
            <a:r>
              <a:rPr lang="cs-CZ" sz="1100" dirty="0" smtClean="0">
                <a:hlinkClick r:id="rId8"/>
              </a:rPr>
              <a:t>/1/1c/Bezdez.jpg/300px-Bezdez.jpg</a:t>
            </a:r>
            <a:r>
              <a:rPr lang="cs-CZ" sz="1100" dirty="0" smtClean="0"/>
              <a:t>&gt;</a:t>
            </a:r>
          </a:p>
          <a:p>
            <a:r>
              <a:rPr lang="cs-CZ" sz="1100" dirty="0"/>
              <a:t>[</a:t>
            </a:r>
            <a:r>
              <a:rPr lang="cs-CZ" sz="1100" dirty="0" smtClean="0"/>
              <a:t>cit.2011-10-25]. </a:t>
            </a:r>
            <a:r>
              <a:rPr lang="cs-CZ" sz="1100" dirty="0"/>
              <a:t>Dostupný pod licencí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Commons:na</a:t>
            </a:r>
            <a:r>
              <a:rPr lang="cs-CZ" sz="1100" dirty="0"/>
              <a:t> www: </a:t>
            </a:r>
            <a:r>
              <a:rPr lang="cs-CZ" sz="1100" dirty="0" smtClean="0"/>
              <a:t>&lt;</a:t>
            </a:r>
            <a:r>
              <a:rPr lang="cs-CZ" sz="1100" dirty="0" smtClean="0">
                <a:hlinkClick r:id="rId9"/>
              </a:rPr>
              <a:t>http</a:t>
            </a:r>
            <a:r>
              <a:rPr lang="cs-CZ" sz="1100" dirty="0">
                <a:hlinkClick r:id="rId9"/>
              </a:rPr>
              <a:t>://</a:t>
            </a:r>
            <a:r>
              <a:rPr lang="cs-CZ" sz="1100" dirty="0" smtClean="0">
                <a:hlinkClick r:id="rId9"/>
              </a:rPr>
              <a:t>upload.wikimedia.org/</a:t>
            </a:r>
            <a:r>
              <a:rPr lang="cs-CZ" sz="1100" dirty="0" err="1" smtClean="0">
                <a:hlinkClick r:id="rId9"/>
              </a:rPr>
              <a:t>wikipedia</a:t>
            </a:r>
            <a:r>
              <a:rPr lang="cs-CZ" sz="1100" dirty="0" smtClean="0">
                <a:hlinkClick r:id="rId9"/>
              </a:rPr>
              <a:t>/</a:t>
            </a:r>
            <a:r>
              <a:rPr lang="cs-CZ" sz="1100" dirty="0" err="1" smtClean="0">
                <a:hlinkClick r:id="rId9"/>
              </a:rPr>
              <a:t>commons</a:t>
            </a:r>
            <a:r>
              <a:rPr lang="cs-CZ" sz="1100" dirty="0" smtClean="0">
                <a:hlinkClick r:id="rId9"/>
              </a:rPr>
              <a:t>/</a:t>
            </a:r>
            <a:r>
              <a:rPr lang="cs-CZ" sz="1100" dirty="0" err="1" smtClean="0">
                <a:hlinkClick r:id="rId9"/>
              </a:rPr>
              <a:t>thumb</a:t>
            </a:r>
            <a:r>
              <a:rPr lang="cs-CZ" sz="1100" dirty="0" smtClean="0">
                <a:hlinkClick r:id="rId9"/>
              </a:rPr>
              <a:t>/5/50/Fr%C3%BDdlant%2C_Jizersk%C3%A1%2C_z%C3%A1mek_01.jpg/200px-Fr%C3%BDdlant%2C_Jizersk%C3%A1%2C_z%C3%A1mek_01.jpg</a:t>
            </a:r>
            <a:r>
              <a:rPr lang="cs-CZ" sz="1100" dirty="0" smtClean="0"/>
              <a:t>&gt;</a:t>
            </a:r>
            <a:endParaRPr lang="cs-CZ" sz="1100" dirty="0"/>
          </a:p>
          <a:p>
            <a:r>
              <a:rPr lang="cs-CZ" sz="1100" dirty="0"/>
              <a:t>[</a:t>
            </a:r>
            <a:r>
              <a:rPr lang="cs-CZ" sz="1100" dirty="0" smtClean="0"/>
              <a:t>cit.2011-10-25]. </a:t>
            </a:r>
            <a:r>
              <a:rPr lang="cs-CZ" sz="1100" dirty="0"/>
              <a:t>Dostupný pod licencí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Commons:na</a:t>
            </a:r>
            <a:r>
              <a:rPr lang="cs-CZ" sz="1100" dirty="0"/>
              <a:t> www: </a:t>
            </a:r>
            <a:r>
              <a:rPr lang="cs-CZ" sz="1100" dirty="0" smtClean="0"/>
              <a:t>&lt;</a:t>
            </a:r>
            <a:r>
              <a:rPr lang="cs-CZ" sz="1100" dirty="0" smtClean="0">
                <a:hlinkClick r:id="rId10"/>
              </a:rPr>
              <a:t>http</a:t>
            </a:r>
            <a:r>
              <a:rPr lang="cs-CZ" sz="1100" dirty="0">
                <a:hlinkClick r:id="rId10"/>
              </a:rPr>
              <a:t>://</a:t>
            </a:r>
            <a:r>
              <a:rPr lang="cs-CZ" sz="1100" dirty="0" smtClean="0">
                <a:hlinkClick r:id="rId10"/>
              </a:rPr>
              <a:t>upload.wikimedia.org/</a:t>
            </a:r>
            <a:r>
              <a:rPr lang="cs-CZ" sz="1100" dirty="0" err="1" smtClean="0">
                <a:hlinkClick r:id="rId10"/>
              </a:rPr>
              <a:t>wikipedia</a:t>
            </a:r>
            <a:r>
              <a:rPr lang="cs-CZ" sz="1100" dirty="0" smtClean="0">
                <a:hlinkClick r:id="rId10"/>
              </a:rPr>
              <a:t>/</a:t>
            </a:r>
            <a:r>
              <a:rPr lang="cs-CZ" sz="1100" dirty="0" err="1" smtClean="0">
                <a:hlinkClick r:id="rId10"/>
              </a:rPr>
              <a:t>commons</a:t>
            </a:r>
            <a:r>
              <a:rPr lang="cs-CZ" sz="1100" dirty="0" smtClean="0">
                <a:hlinkClick r:id="rId10"/>
              </a:rPr>
              <a:t>/</a:t>
            </a:r>
            <a:r>
              <a:rPr lang="cs-CZ" sz="1100" dirty="0" err="1" smtClean="0">
                <a:hlinkClick r:id="rId10"/>
              </a:rPr>
              <a:t>thumb</a:t>
            </a:r>
            <a:r>
              <a:rPr lang="cs-CZ" sz="1100" dirty="0" smtClean="0">
                <a:hlinkClick r:id="rId10"/>
              </a:rPr>
              <a:t>/c/</a:t>
            </a:r>
            <a:r>
              <a:rPr lang="cs-CZ" sz="1100" dirty="0" err="1" smtClean="0">
                <a:hlinkClick r:id="rId10"/>
              </a:rPr>
              <a:t>cc</a:t>
            </a:r>
            <a:r>
              <a:rPr lang="cs-CZ" sz="1100" dirty="0" smtClean="0">
                <a:hlinkClick r:id="rId10"/>
              </a:rPr>
              <a:t>/Schloss_Lemberk.jpg/220px-Schloss_Lemberk.jpg</a:t>
            </a:r>
            <a:r>
              <a:rPr lang="cs-CZ" sz="1100" dirty="0" smtClean="0"/>
              <a:t>&gt;</a:t>
            </a:r>
            <a:endParaRPr lang="cs-CZ" sz="1100" dirty="0"/>
          </a:p>
          <a:p>
            <a:r>
              <a:rPr lang="cs-CZ" sz="1100" dirty="0"/>
              <a:t>[</a:t>
            </a:r>
            <a:r>
              <a:rPr lang="cs-CZ" sz="1100" dirty="0" smtClean="0"/>
              <a:t>cit.2011-10-25]. </a:t>
            </a:r>
            <a:r>
              <a:rPr lang="cs-CZ" sz="1100" dirty="0"/>
              <a:t>Dostupný pod licencí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Commons:na</a:t>
            </a:r>
            <a:r>
              <a:rPr lang="cs-CZ" sz="1100" dirty="0"/>
              <a:t> www: </a:t>
            </a:r>
            <a:r>
              <a:rPr lang="cs-CZ" sz="1100" dirty="0" smtClean="0"/>
              <a:t>&lt;</a:t>
            </a:r>
            <a:r>
              <a:rPr lang="cs-CZ" sz="1100" dirty="0" smtClean="0">
                <a:hlinkClick r:id="rId11"/>
              </a:rPr>
              <a:t>http</a:t>
            </a:r>
            <a:r>
              <a:rPr lang="cs-CZ" sz="1100" dirty="0">
                <a:hlinkClick r:id="rId11"/>
              </a:rPr>
              <a:t>://</a:t>
            </a:r>
            <a:r>
              <a:rPr lang="cs-CZ" sz="1100" dirty="0" smtClean="0">
                <a:hlinkClick r:id="rId11"/>
              </a:rPr>
              <a:t>upload.wikimedia.org/</a:t>
            </a:r>
            <a:r>
              <a:rPr lang="cs-CZ" sz="1100" dirty="0" err="1" smtClean="0">
                <a:hlinkClick r:id="rId11"/>
              </a:rPr>
              <a:t>wikipedia</a:t>
            </a:r>
            <a:r>
              <a:rPr lang="cs-CZ" sz="1100" dirty="0" smtClean="0">
                <a:hlinkClick r:id="rId11"/>
              </a:rPr>
              <a:t>/</a:t>
            </a:r>
            <a:r>
              <a:rPr lang="cs-CZ" sz="1100" dirty="0" err="1" smtClean="0">
                <a:hlinkClick r:id="rId11"/>
              </a:rPr>
              <a:t>commons</a:t>
            </a:r>
            <a:r>
              <a:rPr lang="cs-CZ" sz="1100" dirty="0" smtClean="0">
                <a:hlinkClick r:id="rId11"/>
              </a:rPr>
              <a:t>/</a:t>
            </a:r>
            <a:r>
              <a:rPr lang="cs-CZ" sz="1100" dirty="0" err="1" smtClean="0">
                <a:hlinkClick r:id="rId11"/>
              </a:rPr>
              <a:t>thumb</a:t>
            </a:r>
            <a:r>
              <a:rPr lang="cs-CZ" sz="1100" dirty="0" smtClean="0">
                <a:hlinkClick r:id="rId11"/>
              </a:rPr>
              <a:t>/0/0c/Hrub%C3%BD_Rohozec.jpg/220px-Hrub%C3%BD_Rohozec.jpg</a:t>
            </a:r>
            <a:r>
              <a:rPr lang="cs-CZ" sz="1100" dirty="0" smtClean="0"/>
              <a:t>&gt;</a:t>
            </a:r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141713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40000" lnSpcReduction="20000"/>
          </a:bodyPr>
          <a:lstStyle/>
          <a:p>
            <a:r>
              <a:rPr lang="cs-CZ" dirty="0"/>
              <a:t>[ </a:t>
            </a:r>
            <a:r>
              <a:rPr lang="cs-CZ" dirty="0" smtClean="0"/>
              <a:t>cit.2011-10-25]. Dostupný </a:t>
            </a:r>
            <a:r>
              <a:rPr lang="cs-CZ" dirty="0"/>
              <a:t>pod licencí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dirty="0" err="1" smtClean="0"/>
              <a:t>Commons:na</a:t>
            </a:r>
            <a:r>
              <a:rPr lang="cs-CZ" dirty="0"/>
              <a:t> </a:t>
            </a:r>
            <a:r>
              <a:rPr lang="cs-CZ" dirty="0" smtClean="0"/>
              <a:t>www:  &lt;</a:t>
            </a: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upload.wikimedia.org/</a:t>
            </a:r>
            <a:r>
              <a:rPr lang="cs-CZ" dirty="0" err="1" smtClean="0">
                <a:hlinkClick r:id="rId2"/>
              </a:rPr>
              <a:t>wikipedia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commons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thumb</a:t>
            </a:r>
            <a:r>
              <a:rPr lang="cs-CZ" dirty="0" smtClean="0">
                <a:hlinkClick r:id="rId2"/>
              </a:rPr>
              <a:t>/a/a3/Trosky002.jpg/220px-Trosky002.jpg</a:t>
            </a:r>
            <a:r>
              <a:rPr lang="cs-CZ" dirty="0" smtClean="0"/>
              <a:t>&gt;</a:t>
            </a:r>
            <a:endParaRPr lang="cs-CZ" dirty="0"/>
          </a:p>
          <a:p>
            <a:r>
              <a:rPr lang="cs-CZ" dirty="0"/>
              <a:t>[ </a:t>
            </a:r>
            <a:r>
              <a:rPr lang="cs-CZ" dirty="0" smtClean="0"/>
              <a:t>cit.2011-10-25]. Dostupný </a:t>
            </a:r>
            <a:r>
              <a:rPr lang="cs-CZ" dirty="0"/>
              <a:t>pod licencí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Commons:na</a:t>
            </a:r>
            <a:r>
              <a:rPr lang="cs-CZ" dirty="0"/>
              <a:t> www</a:t>
            </a:r>
            <a:r>
              <a:rPr lang="cs-CZ" dirty="0" smtClean="0"/>
              <a:t>: </a:t>
            </a:r>
            <a:r>
              <a:rPr lang="cs-CZ" dirty="0" smtClean="0">
                <a:hlinkClick r:id="rId3"/>
              </a:rPr>
              <a:t>&lt;http</a:t>
            </a:r>
            <a:r>
              <a:rPr lang="cs-CZ" dirty="0">
                <a:hlinkClick r:id="rId3"/>
              </a:rPr>
              <a:t>://</a:t>
            </a:r>
            <a:r>
              <a:rPr lang="cs-CZ" dirty="0" smtClean="0">
                <a:hlinkClick r:id="rId3"/>
              </a:rPr>
              <a:t>upload.wikimedia.org/</a:t>
            </a:r>
            <a:r>
              <a:rPr lang="cs-CZ" dirty="0" err="1" smtClean="0">
                <a:hlinkClick r:id="rId3"/>
              </a:rPr>
              <a:t>wikipedia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commons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thumb</a:t>
            </a:r>
            <a:r>
              <a:rPr lang="cs-CZ" dirty="0" smtClean="0">
                <a:hlinkClick r:id="rId3"/>
              </a:rPr>
              <a:t>/3/3f/Jested.jpg/220px-Jested.jpg</a:t>
            </a:r>
            <a:r>
              <a:rPr lang="cs-CZ" dirty="0" smtClean="0"/>
              <a:t>&gt;</a:t>
            </a:r>
            <a:endParaRPr lang="cs-CZ" dirty="0"/>
          </a:p>
          <a:p>
            <a:r>
              <a:rPr lang="cs-CZ" dirty="0"/>
              <a:t>[ </a:t>
            </a:r>
            <a:r>
              <a:rPr lang="cs-CZ" dirty="0" smtClean="0"/>
              <a:t>cit.2011-10-25]. </a:t>
            </a:r>
            <a:r>
              <a:rPr lang="cs-CZ" dirty="0"/>
              <a:t>Dostupný pod licencí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Commons:na</a:t>
            </a:r>
            <a:r>
              <a:rPr lang="cs-CZ" dirty="0"/>
              <a:t> www: &lt;</a:t>
            </a:r>
            <a:r>
              <a:rPr lang="cs-CZ" dirty="0" smtClean="0">
                <a:hlinkClick r:id="rId4"/>
              </a:rPr>
              <a:t>http</a:t>
            </a:r>
            <a:r>
              <a:rPr lang="cs-CZ" dirty="0">
                <a:hlinkClick r:id="rId4"/>
              </a:rPr>
              <a:t>://</a:t>
            </a:r>
            <a:r>
              <a:rPr lang="cs-CZ" dirty="0" smtClean="0">
                <a:hlinkClick r:id="rId4"/>
              </a:rPr>
              <a:t>upload.wikimedia.org/</a:t>
            </a:r>
            <a:r>
              <a:rPr lang="cs-CZ" dirty="0" err="1" smtClean="0">
                <a:hlinkClick r:id="rId4"/>
              </a:rPr>
              <a:t>wikipedia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commons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thumb</a:t>
            </a:r>
            <a:r>
              <a:rPr lang="cs-CZ" dirty="0" smtClean="0">
                <a:hlinkClick r:id="rId4"/>
              </a:rPr>
              <a:t>/c/c3/Bazilika_Svat%C3%A9ho_Vav%C5%99ince.JPG/220px-Bazilika_Svat%C3%A9ho_Vav%C5%99ince.JPG</a:t>
            </a:r>
            <a:r>
              <a:rPr lang="cs-CZ" dirty="0" smtClean="0"/>
              <a:t>&gt;</a:t>
            </a:r>
            <a:endParaRPr lang="cs-CZ" dirty="0"/>
          </a:p>
          <a:p>
            <a:r>
              <a:rPr lang="cs-CZ" dirty="0"/>
              <a:t>[ </a:t>
            </a:r>
            <a:r>
              <a:rPr lang="cs-CZ" dirty="0" smtClean="0"/>
              <a:t>cit.2011-10-25]. </a:t>
            </a:r>
            <a:r>
              <a:rPr lang="cs-CZ" dirty="0"/>
              <a:t>Dostupný pod licencí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Commons:na</a:t>
            </a:r>
            <a:r>
              <a:rPr lang="cs-CZ" dirty="0"/>
              <a:t> www: </a:t>
            </a:r>
            <a:r>
              <a:rPr lang="cs-CZ" dirty="0" smtClean="0"/>
              <a:t>&lt;</a:t>
            </a:r>
            <a:r>
              <a:rPr lang="cs-CZ" dirty="0" smtClean="0">
                <a:hlinkClick r:id="rId5"/>
              </a:rPr>
              <a:t>http</a:t>
            </a:r>
            <a:r>
              <a:rPr lang="cs-CZ" dirty="0">
                <a:hlinkClick r:id="rId5"/>
              </a:rPr>
              <a:t>://</a:t>
            </a:r>
            <a:r>
              <a:rPr lang="cs-CZ" dirty="0" smtClean="0">
                <a:hlinkClick r:id="rId5"/>
              </a:rPr>
              <a:t>upload.wikimedia.org/</a:t>
            </a:r>
            <a:r>
              <a:rPr lang="cs-CZ" dirty="0" err="1" smtClean="0">
                <a:hlinkClick r:id="rId5"/>
              </a:rPr>
              <a:t>wikipedia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commons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thumb</a:t>
            </a:r>
            <a:r>
              <a:rPr lang="cs-CZ" dirty="0" smtClean="0">
                <a:hlinkClick r:id="rId5"/>
              </a:rPr>
              <a:t>/a/</a:t>
            </a:r>
            <a:r>
              <a:rPr lang="cs-CZ" dirty="0" err="1" smtClean="0">
                <a:hlinkClick r:id="rId5"/>
              </a:rPr>
              <a:t>ae</a:t>
            </a:r>
            <a:r>
              <a:rPr lang="cs-CZ" dirty="0" smtClean="0">
                <a:hlinkClick r:id="rId5"/>
              </a:rPr>
              <a:t>/Hanacky_kroj_zeny_1.jpg/220px-Hanacky_kroj_zeny_1.jpg</a:t>
            </a:r>
            <a:r>
              <a:rPr lang="cs-CZ" dirty="0" smtClean="0"/>
              <a:t>&gt;</a:t>
            </a:r>
            <a:endParaRPr lang="cs-CZ" dirty="0"/>
          </a:p>
          <a:p>
            <a:r>
              <a:rPr lang="cs-CZ" dirty="0"/>
              <a:t>[ </a:t>
            </a:r>
            <a:r>
              <a:rPr lang="cs-CZ" dirty="0" smtClean="0"/>
              <a:t>cit.2011-10-25]. </a:t>
            </a:r>
            <a:r>
              <a:rPr lang="cs-CZ" dirty="0"/>
              <a:t>Dostupný pod licencí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Commons:na</a:t>
            </a:r>
            <a:r>
              <a:rPr lang="cs-CZ" dirty="0"/>
              <a:t> www: </a:t>
            </a:r>
            <a:r>
              <a:rPr lang="cs-CZ" dirty="0" smtClean="0"/>
              <a:t>&lt;</a:t>
            </a:r>
            <a:r>
              <a:rPr lang="cs-CZ" dirty="0" smtClean="0">
                <a:hlinkClick r:id="rId6"/>
              </a:rPr>
              <a:t>http</a:t>
            </a:r>
            <a:r>
              <a:rPr lang="cs-CZ" dirty="0">
                <a:hlinkClick r:id="rId6"/>
              </a:rPr>
              <a:t>://upload.wikimedia.org/wikipedia/commons/thumb/8/8f/Jan_Vil%C3%ADmek_-_Jan_Sladk%C3%BD_Kozina.jpg/220px-Jan_Vil%C3%ADmek_-_</a:t>
            </a:r>
            <a:r>
              <a:rPr lang="cs-CZ" dirty="0" smtClean="0">
                <a:hlinkClick r:id="rId6"/>
              </a:rPr>
              <a:t>Jan_Sladk%C3%BD_Kozina.jpg</a:t>
            </a:r>
            <a:r>
              <a:rPr lang="cs-CZ" dirty="0"/>
              <a:t>&gt;</a:t>
            </a:r>
          </a:p>
          <a:p>
            <a:r>
              <a:rPr lang="cs-CZ" dirty="0"/>
              <a:t>[ </a:t>
            </a:r>
            <a:r>
              <a:rPr lang="cs-CZ" dirty="0" smtClean="0"/>
              <a:t>cit.2011-10-25]. </a:t>
            </a:r>
            <a:r>
              <a:rPr lang="cs-CZ" dirty="0"/>
              <a:t>Dostupný pod licencí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Commons:na</a:t>
            </a:r>
            <a:r>
              <a:rPr lang="cs-CZ" dirty="0"/>
              <a:t> www: </a:t>
            </a:r>
            <a:r>
              <a:rPr lang="cs-CZ" dirty="0" smtClean="0"/>
              <a:t>&lt;</a:t>
            </a:r>
            <a:r>
              <a:rPr lang="cs-CZ" dirty="0" smtClean="0">
                <a:hlinkClick r:id="rId7"/>
              </a:rPr>
              <a:t>http</a:t>
            </a:r>
            <a:r>
              <a:rPr lang="cs-CZ" dirty="0">
                <a:hlinkClick r:id="rId7"/>
              </a:rPr>
              <a:t>://upload.wikimedia.org/wikipedia/commons/thumb/f/f6/Slov%C3%A1ck%C3%A1_b%C3%BAda_Uhersk%C3%A9_Hradi%C5%A1t%C4%9B_-_detail_%C5%BEudra.JPG/120px-Slov%C3%A1ck%C3%A1_b%C3%BAda_Uhersk%C3%A9_Hradi%C5%A1t%C4%9B_-_detail_%</a:t>
            </a:r>
            <a:r>
              <a:rPr lang="cs-CZ" dirty="0" smtClean="0">
                <a:hlinkClick r:id="rId7"/>
              </a:rPr>
              <a:t>C5%BEudra.JPG</a:t>
            </a:r>
            <a:r>
              <a:rPr lang="cs-CZ" dirty="0" smtClean="0"/>
              <a:t>&gt;</a:t>
            </a:r>
            <a:endParaRPr lang="cs-CZ" dirty="0"/>
          </a:p>
          <a:p>
            <a:r>
              <a:rPr lang="cs-CZ" dirty="0"/>
              <a:t>[ </a:t>
            </a:r>
            <a:r>
              <a:rPr lang="cs-CZ" dirty="0" smtClean="0"/>
              <a:t>cit.2011-10-25]. </a:t>
            </a:r>
            <a:r>
              <a:rPr lang="cs-CZ" dirty="0"/>
              <a:t>Dostupný pod licencí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Commons:na</a:t>
            </a:r>
            <a:r>
              <a:rPr lang="cs-CZ" dirty="0"/>
              <a:t> www: </a:t>
            </a:r>
            <a:r>
              <a:rPr lang="cs-CZ" dirty="0" smtClean="0"/>
              <a:t>&lt;</a:t>
            </a:r>
            <a:r>
              <a:rPr lang="cs-CZ" dirty="0" smtClean="0">
                <a:hlinkClick r:id="rId8"/>
              </a:rPr>
              <a:t>http</a:t>
            </a:r>
            <a:r>
              <a:rPr lang="cs-CZ" dirty="0">
                <a:hlinkClick r:id="rId8"/>
              </a:rPr>
              <a:t>://</a:t>
            </a:r>
            <a:r>
              <a:rPr lang="cs-CZ" dirty="0" smtClean="0">
                <a:hlinkClick r:id="rId8"/>
              </a:rPr>
              <a:t>upload.wikimedia.org/</a:t>
            </a:r>
            <a:r>
              <a:rPr lang="cs-CZ" dirty="0" err="1" smtClean="0">
                <a:hlinkClick r:id="rId8"/>
              </a:rPr>
              <a:t>wikipedia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commons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thumb</a:t>
            </a:r>
            <a:r>
              <a:rPr lang="cs-CZ" dirty="0" smtClean="0">
                <a:hlinkClick r:id="rId8"/>
              </a:rPr>
              <a:t>/5/50/Zatec_CZ_kostel_sv_Vaclava_01.JPG/220px-Zatec_CZ_kostel_sv_Vaclava_01.JPG</a:t>
            </a:r>
            <a:r>
              <a:rPr lang="cs-CZ" dirty="0" smtClean="0"/>
              <a:t>&gt;</a:t>
            </a:r>
          </a:p>
          <a:p>
            <a:r>
              <a:rPr lang="cs-CZ" dirty="0" smtClean="0"/>
              <a:t> SKÁCELOVÁ</a:t>
            </a:r>
            <a:r>
              <a:rPr lang="cs-CZ" dirty="0"/>
              <a:t>, Jana; MRÁZOVÁ, Lenka. </a:t>
            </a:r>
            <a:r>
              <a:rPr lang="cs-CZ" i="1" dirty="0"/>
              <a:t>Výchova k občanství</a:t>
            </a:r>
            <a:r>
              <a:rPr lang="cs-CZ" dirty="0"/>
              <a:t>. Brno : Nová škola, 2010. 76 s. ISBN 978-80-7289-127-6.</a:t>
            </a:r>
          </a:p>
        </p:txBody>
      </p:sp>
    </p:spTree>
    <p:extLst>
      <p:ext uri="{BB962C8B-B14F-4D97-AF65-F5344CB8AC3E}">
        <p14:creationId xmlns:p14="http://schemas.microsoft.com/office/powerpoint/2010/main" val="1331358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579</TotalTime>
  <Words>457</Words>
  <Application>Microsoft Office PowerPoint</Application>
  <PresentationFormat>Předvádění na obrazovce (4:3)</PresentationFormat>
  <Paragraphs>107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Liberecký  kraj, Euroregion Nisa </vt:lpstr>
      <vt:lpstr>Kraje ČR</vt:lpstr>
      <vt:lpstr>Znaky kraje</vt:lpstr>
      <vt:lpstr>Historicky vzniklé kraje</vt:lpstr>
      <vt:lpstr>Kraje ČR vymezené zákonem</vt:lpstr>
      <vt:lpstr>Liberecký kraj</vt:lpstr>
      <vt:lpstr>Náš kraj</vt:lpstr>
      <vt:lpstr> Euroregion Nisa </vt:lpstr>
      <vt:lpstr>Kulturní památky</vt:lpstr>
      <vt:lpstr>Použité zdroje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Libuše Gondkovská</dc:creator>
  <cp:lastModifiedBy>Libuše Gondkovská</cp:lastModifiedBy>
  <cp:revision>27</cp:revision>
  <dcterms:created xsi:type="dcterms:W3CDTF">2011-10-25T19:26:16Z</dcterms:created>
  <dcterms:modified xsi:type="dcterms:W3CDTF">2012-04-22T21:05:09Z</dcterms:modified>
</cp:coreProperties>
</file>