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70" r:id="rId8"/>
    <p:sldId id="27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A1ADD79-E5F7-4521-9FB4-31373223B4D6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75B5C79-B61C-4298-9DE9-79D886FAAB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5FFE52A-8C70-405F-BA37-83EDB34C7276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DF937EC-0BFB-4DA3-9A32-780A6DB2551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B5FE472B-B3BD-4492-81EF-FB2B9EFCDB7D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70153D1B-19CB-49A4-98DC-EEA272D714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0D12AA0-111B-4D45-B7A4-1DC66C949768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6441D92-DFDB-45E7-B195-DA1DF5A0B8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83661D5-F9D3-41C6-85DA-8B9020C228C7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A5D0DCB-AC87-429C-A93B-AA288ED16F1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C348429-D143-4E2D-9EC4-37532E9DE22C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5E1677-3351-4374-9EC5-BB800B3E9E0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6CE6595-8897-4352-AF97-8CBC411BA90A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E41B15F-FE86-46BE-911E-AB065DE8E99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EF9ED2A-53CB-4F44-8E3A-A812A28AC801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59E7A96-EB85-45DD-9F16-96AC807682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E4D5A32-EFD4-4C0E-9B7E-56B0A5FA9278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299906A-A902-4F39-B5C0-1A54B283D5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1A77B74-C1DD-41B4-9087-6EC641DAF310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3CB2B28-E428-4267-BBAB-140260C583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fld id="{9C0E0AC0-7EAA-4849-BB2B-716A16BEAF69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F1FDB347-47F4-4D8A-B5A3-4A9B1664C03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8F6F4DCC-2A4E-4628-8649-CC81A58D34C9}" type="datetimeFigureOut">
              <a:rPr lang="cs-CZ" smtClean="0"/>
              <a:pPr>
                <a:defRPr/>
              </a:pPr>
              <a:t>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031AD47E-EFFA-4C54-BD72-D5927B3A30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0/0e/Louis_Armstrong_restored.jpg/770px-Louis_Armstrong_restore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ZLATÁ 20. LÉTA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dirty="0" smtClean="0"/>
              <a:t>VY_32_INOVACE_290_ ZLATÁ 20. LÉTA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15719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b="1" i="1" u="sng" dirty="0" smtClean="0">
                <a:solidFill>
                  <a:schemeClr val="tx1"/>
                </a:solidFill>
              </a:rPr>
              <a:t>ZLATÁ 20. LÉTA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i="1" u="sng" smtClean="0">
                <a:solidFill>
                  <a:srgbClr val="C00000"/>
                </a:solidFill>
              </a:rPr>
              <a:t>20. LÉTA 20. STOLETÍ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Na konci 20. let se Německo dostalo z krize (</a:t>
            </a:r>
            <a:r>
              <a:rPr lang="cs-CZ" sz="2800" dirty="0" smtClean="0">
                <a:solidFill>
                  <a:srgbClr val="C00000"/>
                </a:solidFill>
              </a:rPr>
              <a:t>díky </a:t>
            </a:r>
            <a:r>
              <a:rPr lang="cs-CZ" sz="2800" dirty="0" err="1" smtClean="0">
                <a:solidFill>
                  <a:srgbClr val="C00000"/>
                </a:solidFill>
              </a:rPr>
              <a:t>Dawesově</a:t>
            </a:r>
            <a:r>
              <a:rPr lang="cs-CZ" sz="2800" dirty="0" smtClean="0">
                <a:solidFill>
                  <a:srgbClr val="C00000"/>
                </a:solidFill>
              </a:rPr>
              <a:t> plánu na obnovu Německa</a:t>
            </a:r>
            <a:r>
              <a:rPr lang="cs-CZ" sz="2800" dirty="0" smtClean="0"/>
              <a:t>), podařilo se jim obnovit pozici první průmyslové země Evropy.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Stále platili reparace a ekonomiku to nadále zatěžovalo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Proto byl přijat další plán amerického finančníka → </a:t>
            </a:r>
            <a:r>
              <a:rPr lang="cs-CZ" sz="2800" dirty="0" err="1" smtClean="0">
                <a:solidFill>
                  <a:srgbClr val="C00000"/>
                </a:solidFill>
              </a:rPr>
              <a:t>Youngův</a:t>
            </a:r>
            <a:r>
              <a:rPr lang="cs-CZ" sz="2800" dirty="0" smtClean="0">
                <a:solidFill>
                  <a:srgbClr val="C00000"/>
                </a:solidFill>
              </a:rPr>
              <a:t> plán </a:t>
            </a:r>
            <a:r>
              <a:rPr lang="cs-CZ" sz="2800" dirty="0" smtClean="0"/>
              <a:t>– stanovil konečnou výši reparací, zmírnil splátky atd.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Francie se stáhla z Porýní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Německo se stalo politicky samostatnější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Zlatá 20. léta = </a:t>
            </a:r>
            <a:r>
              <a:rPr lang="cs-CZ" sz="2800" dirty="0" err="1" smtClean="0">
                <a:solidFill>
                  <a:srgbClr val="C00000"/>
                </a:solidFill>
              </a:rPr>
              <a:t>léta</a:t>
            </a:r>
            <a:r>
              <a:rPr lang="cs-CZ" sz="2800" dirty="0" smtClean="0">
                <a:solidFill>
                  <a:srgbClr val="C00000"/>
                </a:solidFill>
              </a:rPr>
              <a:t> prosperity a klidu zbraní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C00000"/>
                </a:solidFill>
              </a:rPr>
              <a:t>Léta obnovy hospodářství zničeného válkou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Ve vyspělých zemích jsou to léta vynálezů a technologie, které se dostávají do podvědomí lidí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→ </a:t>
            </a:r>
            <a:r>
              <a:rPr lang="cs-CZ" sz="2800" dirty="0" smtClean="0">
                <a:solidFill>
                  <a:srgbClr val="C00000"/>
                </a:solidFill>
              </a:rPr>
              <a:t>elektřina</a:t>
            </a:r>
            <a:r>
              <a:rPr lang="cs-CZ" sz="2800" dirty="0" smtClean="0"/>
              <a:t> – ve větší míře – elektrospotřebiče, žárovky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→ </a:t>
            </a:r>
            <a:r>
              <a:rPr lang="cs-CZ" sz="2800" dirty="0" smtClean="0">
                <a:solidFill>
                  <a:srgbClr val="C00000"/>
                </a:solidFill>
              </a:rPr>
              <a:t>telefony</a:t>
            </a:r>
            <a:r>
              <a:rPr lang="cs-CZ" sz="2800" dirty="0" smtClean="0"/>
              <a:t> – hlavně v USA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→ </a:t>
            </a:r>
            <a:r>
              <a:rPr lang="cs-CZ" sz="2800" dirty="0" smtClean="0">
                <a:solidFill>
                  <a:srgbClr val="C00000"/>
                </a:solidFill>
              </a:rPr>
              <a:t>pravidelné rozhlasové vysílání </a:t>
            </a:r>
            <a:r>
              <a:rPr lang="cs-CZ" sz="2800" dirty="0" smtClean="0"/>
              <a:t>– USA, Fr, </a:t>
            </a:r>
            <a:r>
              <a:rPr lang="cs-CZ" sz="2800" dirty="0" smtClean="0"/>
              <a:t>VB</a:t>
            </a:r>
            <a:endParaRPr lang="cs-CZ" sz="2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→</a:t>
            </a:r>
            <a:r>
              <a:rPr lang="cs-CZ" sz="2800" dirty="0" smtClean="0">
                <a:solidFill>
                  <a:srgbClr val="C00000"/>
                </a:solidFill>
              </a:rPr>
              <a:t>zvukový film a gramofonová technika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→ </a:t>
            </a:r>
            <a:r>
              <a:rPr lang="cs-CZ" sz="2800" smtClean="0">
                <a:solidFill>
                  <a:srgbClr val="C00000"/>
                </a:solidFill>
              </a:rPr>
              <a:t>automobily</a:t>
            </a:r>
            <a:r>
              <a:rPr lang="cs-CZ" sz="2800" smtClean="0"/>
              <a:t> – už nejsou výjimečností, ale stávají se symbolem 20. století (FORD v USA)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→ </a:t>
            </a:r>
            <a:r>
              <a:rPr lang="cs-CZ" sz="2800" smtClean="0">
                <a:solidFill>
                  <a:srgbClr val="C00000"/>
                </a:solidFill>
              </a:rPr>
              <a:t>nárůst těžby a chemického průmyslu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→ </a:t>
            </a:r>
            <a:r>
              <a:rPr lang="cs-CZ" sz="2800" smtClean="0">
                <a:solidFill>
                  <a:srgbClr val="C00000"/>
                </a:solidFill>
              </a:rPr>
              <a:t>nové silnice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→ </a:t>
            </a:r>
            <a:r>
              <a:rPr lang="cs-CZ" sz="2800" smtClean="0">
                <a:solidFill>
                  <a:srgbClr val="C00000"/>
                </a:solidFill>
              </a:rPr>
              <a:t>letecká doprava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→ </a:t>
            </a:r>
            <a:r>
              <a:rPr lang="cs-CZ" sz="2800" smtClean="0">
                <a:solidFill>
                  <a:srgbClr val="C00000"/>
                </a:solidFill>
              </a:rPr>
              <a:t>postupně i vynález televize, barevné fotografie, výroba benzínu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→→→ tím se měnil i životní styl → lidé chodí do kin, divadel, sportují, poslouchají jazz ….</a:t>
            </a:r>
          </a:p>
          <a:p>
            <a:pPr eaLnBrk="1" hangingPunct="1"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= PROTO OZNAČENÍ ZLATÁ 20. LÉTA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= </a:t>
            </a:r>
            <a:r>
              <a:rPr lang="cs-CZ" sz="2800" dirty="0" smtClean="0">
                <a:solidFill>
                  <a:srgbClr val="C00000"/>
                </a:solidFill>
              </a:rPr>
              <a:t>heslo doby: „ŽIJ TEĎ, PLAŤ POTOM“ </a:t>
            </a:r>
            <a:r>
              <a:rPr lang="cs-CZ" sz="2800" dirty="0" smtClean="0"/>
              <a:t>→ žije se na úvěr, lidé nakupují akcie, nesplácejí půjčky….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Louis Armstrong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r>
              <a:rPr lang="cs-CZ" sz="1800" dirty="0" smtClean="0"/>
              <a:t>Známý americký trumpetista a zpěvák, považován za jednoho z nejznámějších jazzových umělců 20. století</a:t>
            </a:r>
            <a:endParaRPr lang="cs-CZ" sz="1800" dirty="0"/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13898" r="13898"/>
          <a:stretch>
            <a:fillRect/>
          </a:stretch>
        </p:blipFill>
        <p:spPr bwMode="auto">
          <a:xfrm>
            <a:off x="251520" y="548680"/>
            <a:ext cx="4870450" cy="525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http://upload.wikimedia.org/wikipedia/commons/thumb/0/0e/Louis_Armstrong_restored.jpg/770px-Louis_Armstrong_restored.jpg</a:t>
            </a: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103</TotalTime>
  <Words>271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ZLATÁ 20. LÉTA</vt:lpstr>
      <vt:lpstr>20. LÉTA 20. STOLETÍ</vt:lpstr>
      <vt:lpstr>Snímek 4</vt:lpstr>
      <vt:lpstr>Snímek 5</vt:lpstr>
      <vt:lpstr>Snímek 6</vt:lpstr>
      <vt:lpstr>Louis Armstrong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ZLATÁ 20. LÉTA A SVĚTOVÁ HOSPODÁŘSKÁ KRIZE</dc:title>
  <dc:creator>Lucinka</dc:creator>
  <cp:lastModifiedBy>Lucinka</cp:lastModifiedBy>
  <cp:revision>12</cp:revision>
  <dcterms:created xsi:type="dcterms:W3CDTF">2010-09-27T19:52:03Z</dcterms:created>
  <dcterms:modified xsi:type="dcterms:W3CDTF">2011-11-08T17:29:11Z</dcterms:modified>
</cp:coreProperties>
</file>