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247076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5.3.2012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VY_32_INOVACE_01_ANGLICKÝ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dirty="0" smtClean="0"/>
                        <a:t>-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err="1" smtClean="0"/>
                        <a:t>Present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simple</a:t>
                      </a:r>
                      <a:r>
                        <a:rPr lang="cs-CZ" sz="2400" baseline="0" dirty="0" smtClean="0"/>
                        <a:t> 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Přítomný čas prostý – věta oznamovací kladná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2000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Používáme ho pro pravidelné činnosti, stálé pravdy, zvyky, rutiny apod. Tvoří se od všech sloves velice jednoduše: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2071679"/>
          <a:ext cx="7358113" cy="31084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159"/>
                <a:gridCol w="1051159"/>
                <a:gridCol w="1051159"/>
                <a:gridCol w="1051159"/>
                <a:gridCol w="1051159"/>
                <a:gridCol w="1051159"/>
                <a:gridCol w="1051159"/>
              </a:tblGrid>
              <a:tr h="4286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262">
                <a:tc>
                  <a:txBody>
                    <a:bodyPr/>
                    <a:lstStyle/>
                    <a:p>
                      <a:r>
                        <a:rPr lang="cs-CZ" dirty="0" smtClean="0"/>
                        <a:t>1.os.č.j.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žiju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chodím</a:t>
                      </a:r>
                      <a:endParaRPr lang="cs-CZ" dirty="0"/>
                    </a:p>
                  </a:txBody>
                  <a:tcPr/>
                </a:tc>
              </a:tr>
              <a:tr h="432317">
                <a:tc>
                  <a:txBody>
                    <a:bodyPr/>
                    <a:lstStyle/>
                    <a:p>
                      <a:r>
                        <a:rPr lang="cs-CZ" dirty="0" smtClean="0"/>
                        <a:t>2.os.č.j.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hraješ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žiješ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chodíš</a:t>
                      </a:r>
                      <a:endParaRPr lang="cs-CZ" dirty="0"/>
                    </a:p>
                  </a:txBody>
                  <a:tcPr/>
                </a:tc>
              </a:tr>
              <a:tr h="432317">
                <a:tc>
                  <a:txBody>
                    <a:bodyPr/>
                    <a:lstStyle/>
                    <a:p>
                      <a:r>
                        <a:rPr lang="cs-CZ" dirty="0" smtClean="0"/>
                        <a:t>3.os.č.j.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plays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lives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goes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chodí</a:t>
                      </a:r>
                      <a:endParaRPr lang="cs-CZ" dirty="0"/>
                    </a:p>
                  </a:txBody>
                  <a:tcPr/>
                </a:tc>
              </a:tr>
              <a:tr h="432317">
                <a:tc>
                  <a:txBody>
                    <a:bodyPr/>
                    <a:lstStyle/>
                    <a:p>
                      <a:r>
                        <a:rPr lang="cs-CZ" dirty="0" smtClean="0"/>
                        <a:t>1.os.č.j.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žijeme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chodíme</a:t>
                      </a:r>
                      <a:endParaRPr lang="cs-CZ" dirty="0"/>
                    </a:p>
                  </a:txBody>
                  <a:tcPr/>
                </a:tc>
              </a:tr>
              <a:tr h="432317">
                <a:tc>
                  <a:txBody>
                    <a:bodyPr/>
                    <a:lstStyle/>
                    <a:p>
                      <a:r>
                        <a:rPr lang="cs-CZ" dirty="0" smtClean="0"/>
                        <a:t>2.os.č.j.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žijete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chodíte</a:t>
                      </a:r>
                      <a:endParaRPr lang="cs-CZ" dirty="0"/>
                    </a:p>
                  </a:txBody>
                  <a:tcPr/>
                </a:tc>
              </a:tr>
              <a:tr h="432317">
                <a:tc>
                  <a:txBody>
                    <a:bodyPr/>
                    <a:lstStyle/>
                    <a:p>
                      <a:r>
                        <a:rPr lang="cs-CZ" dirty="0" smtClean="0"/>
                        <a:t>3.os.č.j.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7786742" cy="478634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record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Hraju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na flétnu.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Hraješ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fotbal.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London.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Žijí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 Londýně.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Paris. 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Žijeme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 Paříži.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Chodím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do školy.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Chodíte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do kina.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třetí osobě jednotného čísla má sloveso koncovku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drums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bubny.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volleyball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volejbal.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Jane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 Dublin.  Jana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žije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Dublinu.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Peter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live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 Oxford. Petr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bydlí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Oxfordu.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Kate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 Brno.  Katka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jezdí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Brna.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Hogwarts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jezdí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Bradavic.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správný tvar slovesa: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Mario Plaza …..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Italy,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… (live)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Britain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He ….. (go)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secondary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London. Mario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Sophia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Bianca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…..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dog. Mario … (play)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spaghetti.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Sophia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Bianca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 (play)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records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pizza.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7786742" cy="428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 správný tvar slovesa - řešení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Mario Plaza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Italy,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Britain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He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secondary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London. Mario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Sophia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Bianca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dog. Mario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spaghetti.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Sophia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Bianca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records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pizza.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 tvorbou přítomného času prostého ve všech osobách v kladném tvaru. Potvrdí si svou znalost doplňováním správných tvarů do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475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     Present simple 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46</cp:revision>
  <dcterms:created xsi:type="dcterms:W3CDTF">2011-12-27T20:15:32Z</dcterms:created>
  <dcterms:modified xsi:type="dcterms:W3CDTF">2012-04-26T05:38:04Z</dcterms:modified>
</cp:coreProperties>
</file>