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hyperlink" Target="http://www.helpforenglish.cz/cz/anglictina-pro-zacatecniky/c2008020401-Pritomny-prosty-cas--2--zaporne-vety.html" TargetMode="External"/><Relationship Id="rId7" Type="http://schemas.openxmlformats.org/officeDocument/2006/relationships/image" Target="../media/image6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gif"/><Relationship Id="rId4" Type="http://schemas.openxmlformats.org/officeDocument/2006/relationships/image" Target="../media/image3.gif"/><Relationship Id="rId9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6474012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6.3.2012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VY_32_INOVACE_02_ANGLICKÝ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err="1" smtClean="0"/>
                        <a:t>Tenses</a:t>
                      </a:r>
                      <a:r>
                        <a:rPr lang="cs-CZ" sz="2400" b="0" dirty="0" smtClean="0"/>
                        <a:t>-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dirty="0" err="1" smtClean="0"/>
                        <a:t>Present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simple</a:t>
                      </a:r>
                      <a:r>
                        <a:rPr lang="cs-CZ" sz="2400" baseline="0" dirty="0" smtClean="0"/>
                        <a:t> II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</a:t>
                      </a:r>
                      <a:r>
                        <a:rPr lang="cs-CZ" sz="2400" baseline="0" smtClean="0"/>
                        <a:t>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Přítomný čas prostý – věta oznamovací záporná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85791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Zápor  v přítomném čase prostém tvoříme přidáním záporky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 pomocnému slovesu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Vytvoříme tak slovíčko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´t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které umístíme před infinitiv:</a:t>
            </a: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play - nehraju</a:t>
            </a:r>
          </a:p>
          <a:p>
            <a:pPr algn="ctr"/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play - nehraješ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´t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play - nehraje</a:t>
            </a:r>
          </a:p>
          <a:p>
            <a:pPr algn="ctr"/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play - nehrajeme</a:t>
            </a:r>
          </a:p>
          <a:p>
            <a:pPr algn="ctr"/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play - nehrajete</a:t>
            </a:r>
          </a:p>
          <a:p>
            <a:pPr algn="ctr"/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play – nehrají </a:t>
            </a: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857364"/>
            <a:ext cx="7858180" cy="4143404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endParaRPr lang="cs-CZ" sz="36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record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Nehraju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na flétnu.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Nehraješ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fotbal.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live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in Paris.  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Nežijeme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v Paříži.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live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in London. 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Nežijí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v Londýně.</a:t>
            </a:r>
          </a:p>
          <a:p>
            <a:pPr>
              <a:buFont typeface="Wingdings" pitchFamily="2" charset="2"/>
              <a:buChar char="§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Zápor NOT však použít musíme, a když tedy nejde přidat k významovému slovesu věty, musíme využít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pomocné sloveso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a to sloveso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do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K tomu už záporku NOT snadno přidáme, a vytvoříme tak slůvko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rgbClr val="0000FF"/>
                </a:solidFill>
                <a:effectLst/>
                <a:latin typeface="Arial" charset="0"/>
              </a:rPr>
              <a:t>don't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3"/>
              </a:rPr>
              <a:t>   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/  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/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</a:t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</a:t>
            </a:r>
            <a:endParaRPr kumimoji="0" lang="cs-CZ" sz="5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5122" name="Picture 2" descr="http://www.helpforenglish.cz/image/snd.gi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44950" y="-411163"/>
            <a:ext cx="152400" cy="152400"/>
          </a:xfrm>
          <a:prstGeom prst="rect">
            <a:avLst/>
          </a:prstGeom>
          <a:noFill/>
        </p:spPr>
      </p:pic>
      <p:pic>
        <p:nvPicPr>
          <p:cNvPr id="5123" name="Picture 3" descr="*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30700" y="-411163"/>
            <a:ext cx="85725" cy="123825"/>
          </a:xfrm>
          <a:prstGeom prst="rect">
            <a:avLst/>
          </a:prstGeom>
          <a:noFill/>
        </p:spPr>
      </p:pic>
      <p:pic>
        <p:nvPicPr>
          <p:cNvPr id="5124" name="Picture 4" descr="*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19600" y="-411163"/>
            <a:ext cx="85725" cy="123825"/>
          </a:xfrm>
          <a:prstGeom prst="rect">
            <a:avLst/>
          </a:prstGeom>
          <a:noFill/>
        </p:spPr>
      </p:pic>
      <p:pic>
        <p:nvPicPr>
          <p:cNvPr id="5125" name="Picture 5" descr="*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08500" y="-411163"/>
            <a:ext cx="85725" cy="123825"/>
          </a:xfrm>
          <a:prstGeom prst="rect">
            <a:avLst/>
          </a:prstGeom>
          <a:noFill/>
        </p:spPr>
      </p:pic>
      <p:pic>
        <p:nvPicPr>
          <p:cNvPr id="5126" name="Picture 6" descr="*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597400" y="-411163"/>
            <a:ext cx="85725" cy="123825"/>
          </a:xfrm>
          <a:prstGeom prst="rect">
            <a:avLst/>
          </a:prstGeom>
          <a:noFill/>
        </p:spPr>
      </p:pic>
      <p:pic>
        <p:nvPicPr>
          <p:cNvPr id="5127" name="Picture 7" descr="*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86300" y="-411163"/>
            <a:ext cx="66675" cy="12382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14348" y="357166"/>
            <a:ext cx="7000924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záporce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přidáme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infinitiv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 těchto osobách: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78647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třetí osobě čísla jednotného používáme tvar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´t a infinitiv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´t play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drums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Nehraje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 bubny.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´t play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volleyball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Nehraje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volejbal.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Jane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´t live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 Dublin.  Jana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nežije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Dublinu.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Peter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´t live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 Oxford. Petr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nebydlí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Oxfordu.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Kate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´t go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 Brno.  Katka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nejezdí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Brna.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Harry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´t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 Cambridge.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Harry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nejezdí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Cambridge.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správný tvar slovesa: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Mario Plaza….. (not/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Italy he …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Britain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He ….. (not/go)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secondary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… (go)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Universinty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Mario …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sisters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he ……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…..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…(not/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a dog.  Mario … (play)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he … (not/play)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musical instrument. He …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spaghetti,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… (not/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pizza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928670"/>
            <a:ext cx="7786742" cy="4143404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2800" dirty="0" smtClean="0">
                <a:latin typeface="Times New Roman" pitchFamily="18" charset="0"/>
                <a:cs typeface="Times New Roman" pitchFamily="18" charset="0"/>
              </a:rPr>
              <a:t>Doplň správný tvar slovesa – řešení:</a:t>
            </a:r>
          </a:p>
          <a:p>
            <a:pPr>
              <a:buNone/>
            </a:pPr>
            <a:endParaRPr lang="cs-CZ" sz="1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Mario Plaza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isn</a:t>
            </a:r>
            <a:r>
              <a:rPr lang="cs-CZ" sz="11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´t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Italy he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Britain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. He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11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´t go 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secondary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, he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goes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Universinty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. Mario </a:t>
            </a:r>
            <a:r>
              <a:rPr lang="cs-CZ" sz="11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has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sisters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, he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11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any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but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don´t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a dog.  Mario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plays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, he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11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´t play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any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musical instrument. He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likes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spaghetti,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but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11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11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11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pizza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8579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V této části o přítomném času prostém se žáci seznámí s tvorbou záporného tvaru ve všech osobách a vyzkoušejí si svou znalost této problematiky na modelových větách.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496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     Present simple II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dana</cp:lastModifiedBy>
  <cp:revision>72</cp:revision>
  <dcterms:created xsi:type="dcterms:W3CDTF">2011-12-27T20:15:32Z</dcterms:created>
  <dcterms:modified xsi:type="dcterms:W3CDTF">2012-04-26T18:08:03Z</dcterms:modified>
</cp:coreProperties>
</file>