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hyperlink" Target="http://www.helpforenglish.cz/cz/anglictina-pro-zacatecniky/c2008020401-Pritomny-prosty-cas--2--zaporne-vety.html" TargetMode="External"/><Relationship Id="rId7" Type="http://schemas.openxmlformats.org/officeDocument/2006/relationships/image" Target="../media/image6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3.gif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55477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7.3.2012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VY_32_INOVACE_03_ANGLICKÝ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dirty="0" smtClean="0"/>
                        <a:t>- </a:t>
                      </a:r>
                      <a:r>
                        <a:rPr lang="cs-CZ" sz="2400" dirty="0" err="1" smtClean="0"/>
                        <a:t>Present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simple</a:t>
                      </a:r>
                      <a:r>
                        <a:rPr lang="cs-CZ" sz="2400" baseline="0" dirty="0" smtClean="0"/>
                        <a:t> III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III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Přítomný čas prostý – věta tázací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8579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vytvoření věty tázací použijeme tvar slovesa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předchází podmětu a infinitivu slovesa: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ctr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his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85860"/>
            <a:ext cx="7858180" cy="46434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live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 London. –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live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 London?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basketbal.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basketbal?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Rome.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Rome?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pizza.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pizza?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Jane and John 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homework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homework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Zápor NOT však použít musíme, a když tedy nejde přidat k významovému slovesu věty, musíme využít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pomocné sloveso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a to sloveso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K tomu už záporku NOT snadno přidáme, a vytvoříme tak slůvko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0000FF"/>
                </a:solidFill>
                <a:effectLst/>
                <a:latin typeface="Arial" charset="0"/>
              </a:rPr>
              <a:t>don't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  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  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</a:t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</a:t>
            </a:r>
            <a:endParaRPr kumimoji="0" lang="cs-CZ" sz="5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5122" name="Picture 2" descr="http://www.helpforenglish.cz/image/snd.gi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44950" y="-411163"/>
            <a:ext cx="152400" cy="152400"/>
          </a:xfrm>
          <a:prstGeom prst="rect">
            <a:avLst/>
          </a:prstGeom>
          <a:noFill/>
        </p:spPr>
      </p:pic>
      <p:pic>
        <p:nvPicPr>
          <p:cNvPr id="5123" name="Picture 3" descr="*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30700" y="-411163"/>
            <a:ext cx="85725" cy="123825"/>
          </a:xfrm>
          <a:prstGeom prst="rect">
            <a:avLst/>
          </a:prstGeom>
          <a:noFill/>
        </p:spPr>
      </p:pic>
      <p:pic>
        <p:nvPicPr>
          <p:cNvPr id="5124" name="Picture 4" descr="*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19600" y="-411163"/>
            <a:ext cx="85725" cy="123825"/>
          </a:xfrm>
          <a:prstGeom prst="rect">
            <a:avLst/>
          </a:prstGeom>
          <a:noFill/>
        </p:spPr>
      </p:pic>
      <p:pic>
        <p:nvPicPr>
          <p:cNvPr id="5125" name="Picture 5" descr="*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08500" y="-411163"/>
            <a:ext cx="85725" cy="123825"/>
          </a:xfrm>
          <a:prstGeom prst="rect">
            <a:avLst/>
          </a:prstGeom>
          <a:noFill/>
        </p:spPr>
      </p:pic>
      <p:pic>
        <p:nvPicPr>
          <p:cNvPr id="5126" name="Picture 6" descr="*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97400" y="-411163"/>
            <a:ext cx="85725" cy="123825"/>
          </a:xfrm>
          <a:prstGeom prst="rect">
            <a:avLst/>
          </a:prstGeom>
          <a:noFill/>
        </p:spPr>
      </p:pic>
      <p:pic>
        <p:nvPicPr>
          <p:cNvPr id="5127" name="Picture 7" descr="*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6300" y="-411163"/>
            <a:ext cx="66675" cy="1238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14348" y="357166"/>
            <a:ext cx="70009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třetí osobě čísla jednotného používáme opět tvar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he go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John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ives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 Oxford.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he live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 Oxford?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plays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piano.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piano?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Peter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washing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he 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washing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Pokud bychom chtěli vytvořit otázku doplňovací (kde, kdy, proč...), bude na začátku věty stát tázací zájmeno: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 </a:t>
            </a:r>
            <a:br>
              <a:rPr lang="cs-CZ" dirty="0" smtClean="0"/>
            </a:br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long</a:t>
            </a:r>
            <a:r>
              <a:rPr lang="cs-CZ" b="1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také?</a:t>
            </a:r>
            <a:br>
              <a:rPr lang="cs-CZ" dirty="0" smtClean="0"/>
            </a:br>
            <a:r>
              <a:rPr lang="cs-CZ" b="1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? </a:t>
            </a:r>
            <a:br>
              <a:rPr lang="cs-CZ" dirty="0" smtClean="0"/>
            </a:br>
            <a:r>
              <a:rPr lang="cs-CZ" b="1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? </a:t>
            </a:r>
            <a:br>
              <a:rPr lang="cs-CZ" dirty="0" smtClean="0"/>
            </a:br>
            <a:r>
              <a:rPr lang="cs-CZ" b="1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 </a:t>
            </a:r>
            <a:br>
              <a:rPr lang="cs-CZ" dirty="0" smtClean="0"/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928670"/>
            <a:ext cx="6715172" cy="50006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Utvořte otázky: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Tom/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live/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/Tom/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/do/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go/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/he/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/do/do/in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/he/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/?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428604"/>
            <a:ext cx="7143800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Utvořte otázky – řešení: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Tom live?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 do 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Žáci se seznámí s tvorbou otázky v čase přítomném prostém ve všech osobách a své znalosti si vyzkouší na samostatné tvorbě otázek.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373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 Present simple III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82</cp:revision>
  <dcterms:created xsi:type="dcterms:W3CDTF">2011-12-27T20:15:32Z</dcterms:created>
  <dcterms:modified xsi:type="dcterms:W3CDTF">2012-04-26T05:38:52Z</dcterms:modified>
</cp:coreProperties>
</file>