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8" r:id="rId7"/>
    <p:sldId id="269" r:id="rId8"/>
    <p:sldId id="267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98DBDB-0740-435B-92BF-DA109A396B8B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802927-F497-406B-96F0-D2E6D42C06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83854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2" Type="http://schemas.openxmlformats.org/officeDocument/2006/relationships/hyperlink" Target="http://www.helpforenglish.cz/cz/anglictina-pro-zacatecniky/c2008020401-Pritomny-prosty-cas--2--zaporne-vety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1365988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8.3.2012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VY_32_INOVACE_04_ANGLICKÝ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Tenses</a:t>
                      </a:r>
                      <a:r>
                        <a:rPr lang="cs-CZ" sz="2400" b="0" dirty="0" smtClean="0"/>
                        <a:t>-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dirty="0" err="1" smtClean="0"/>
                        <a:t>Present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simple</a:t>
                      </a:r>
                      <a:r>
                        <a:rPr lang="cs-CZ" sz="2400" baseline="0" dirty="0" smtClean="0"/>
                        <a:t> IV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8.-9.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Present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IV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Přítomný čas prostý – krátké odpovědi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857916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Pokud bychom na otázku ANO/NE odpověděli jen YES nebo NO, naše odpověď by byla velice nezdvořilá: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live in Prague?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go 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speak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French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 – No.</a:t>
            </a:r>
          </a:p>
          <a:p>
            <a:pPr algn="ctr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Chybou také bývá použití slovesa plnovýznamového, které se nachází v otázce:</a:t>
            </a: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live in </a:t>
            </a:r>
            <a:r>
              <a:rPr lang="cs-CZ" dirty="0" err="1" smtClean="0"/>
              <a:t>Prague</a:t>
            </a:r>
            <a:r>
              <a:rPr lang="cs-CZ" dirty="0" smtClean="0"/>
              <a:t>? --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b="1" dirty="0" smtClean="0"/>
              <a:t>live.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 </a:t>
            </a:r>
            <a:r>
              <a:rPr lang="cs-CZ" dirty="0" err="1" smtClean="0"/>
              <a:t>they</a:t>
            </a:r>
            <a:r>
              <a:rPr lang="cs-CZ" dirty="0" smtClean="0"/>
              <a:t> go to </a:t>
            </a:r>
            <a:r>
              <a:rPr lang="cs-CZ" dirty="0" err="1" smtClean="0"/>
              <a:t>school</a:t>
            </a:r>
            <a:r>
              <a:rPr lang="cs-CZ" dirty="0" smtClean="0"/>
              <a:t>? --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 smtClean="0"/>
              <a:t>go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French</a:t>
            </a:r>
            <a:r>
              <a:rPr lang="cs-CZ" dirty="0" smtClean="0"/>
              <a:t>? --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b="1" dirty="0" err="1" smtClean="0"/>
              <a:t>speak</a:t>
            </a:r>
            <a:r>
              <a:rPr lang="cs-CZ" b="1" dirty="0" smtClean="0"/>
              <a:t>.</a:t>
            </a:r>
            <a:endParaRPr lang="cs-CZ" dirty="0" smtClean="0"/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357818" y="5214950"/>
            <a:ext cx="857256" cy="7143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504684" y="5589240"/>
            <a:ext cx="428628" cy="7143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4929190" y="4857760"/>
            <a:ext cx="1214446" cy="14287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857884" y="1571612"/>
            <a:ext cx="571504" cy="35719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857884" y="2071678"/>
            <a:ext cx="500066" cy="4286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000760" y="2714620"/>
            <a:ext cx="285752" cy="7143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285860"/>
            <a:ext cx="7858180" cy="46434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Místo nich použijeme pomocné sloveso </a:t>
            </a:r>
            <a:r>
              <a:rPr lang="cs-CZ" b="1" dirty="0" smtClean="0"/>
              <a:t>DO</a:t>
            </a:r>
            <a:r>
              <a:rPr lang="cs-CZ" dirty="0" smtClean="0"/>
              <a:t>   (v kladných odpovědích) nebo </a:t>
            </a:r>
            <a:r>
              <a:rPr lang="cs-CZ" b="1" dirty="0" smtClean="0"/>
              <a:t>DON'T</a:t>
            </a:r>
            <a:r>
              <a:rPr lang="cs-CZ" dirty="0" smtClean="0"/>
              <a:t> (v záporných odpovědích), a to v těchto osobách: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Do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/>
              <a:t> live in </a:t>
            </a:r>
            <a:r>
              <a:rPr lang="cs-CZ" dirty="0" err="1" smtClean="0"/>
              <a:t>Prague</a:t>
            </a:r>
            <a:r>
              <a:rPr lang="cs-CZ" dirty="0" smtClean="0"/>
              <a:t>? --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b="1" dirty="0" smtClean="0"/>
              <a:t>do.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 </a:t>
            </a:r>
            <a:r>
              <a:rPr lang="cs-CZ" dirty="0" err="1" smtClean="0">
                <a:solidFill>
                  <a:srgbClr val="FF0000"/>
                </a:solidFill>
              </a:rPr>
              <a:t>they</a:t>
            </a:r>
            <a:r>
              <a:rPr lang="cs-CZ" dirty="0" smtClean="0"/>
              <a:t> go to </a:t>
            </a:r>
            <a:r>
              <a:rPr lang="cs-CZ" dirty="0" err="1" smtClean="0"/>
              <a:t>school</a:t>
            </a:r>
            <a:r>
              <a:rPr lang="cs-CZ" dirty="0" smtClean="0"/>
              <a:t>? --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 smtClean="0"/>
              <a:t>do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Do </a:t>
            </a:r>
            <a:r>
              <a:rPr lang="cs-CZ" dirty="0" err="1" smtClean="0">
                <a:solidFill>
                  <a:srgbClr val="FF0000"/>
                </a:solidFill>
              </a:rPr>
              <a:t>we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r>
              <a:rPr lang="cs-CZ" dirty="0" smtClean="0"/>
              <a:t>? – No,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b="1" dirty="0" smtClean="0"/>
              <a:t>don´</a:t>
            </a:r>
            <a:r>
              <a:rPr lang="cs-CZ" b="1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Zápor NOT však použít musíme, a když tedy nejde přidat k významovému slovesu věty, musíme využít </a:t>
            </a:r>
            <a:r>
              <a:rPr kumimoji="0" lang="cs-CZ" sz="1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pomocné sloveso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a to sloveso </a:t>
            </a:r>
            <a:r>
              <a:rPr kumimoji="0" lang="cs-CZ" sz="1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do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. K tomu už záporku NOT snadno přidáme, a vytvoříme tak slůvko </a:t>
            </a:r>
            <a:r>
              <a:rPr kumimoji="0" lang="cs-CZ" sz="1800" b="1" i="0" u="none" strike="noStrike" cap="none" normalizeH="0" baseline="0" smtClean="0">
                <a:ln>
                  <a:noFill/>
                </a:ln>
                <a:solidFill>
                  <a:srgbClr val="0000FF"/>
                </a:solidFill>
                <a:effectLst/>
                <a:latin typeface="Arial" charset="0"/>
              </a:rPr>
              <a:t>don't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2"/>
              </a:rPr>
              <a:t>   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/  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/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. </a:t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 </a:t>
            </a:r>
            <a:endParaRPr kumimoji="0" lang="cs-CZ" sz="5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5122" name="Picture 2" descr="http://www.helpforenglish.cz/image/snd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44950" y="-411163"/>
            <a:ext cx="152400" cy="152400"/>
          </a:xfrm>
          <a:prstGeom prst="rect">
            <a:avLst/>
          </a:prstGeom>
          <a:noFill/>
        </p:spPr>
      </p:pic>
      <p:pic>
        <p:nvPicPr>
          <p:cNvPr id="5123" name="Picture 3" descr="*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0700" y="-411163"/>
            <a:ext cx="85725" cy="123825"/>
          </a:xfrm>
          <a:prstGeom prst="rect">
            <a:avLst/>
          </a:prstGeom>
          <a:noFill/>
        </p:spPr>
      </p:pic>
      <p:pic>
        <p:nvPicPr>
          <p:cNvPr id="5124" name="Picture 4" descr="*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19600" y="-411163"/>
            <a:ext cx="85725" cy="123825"/>
          </a:xfrm>
          <a:prstGeom prst="rect">
            <a:avLst/>
          </a:prstGeom>
          <a:noFill/>
        </p:spPr>
      </p:pic>
      <p:pic>
        <p:nvPicPr>
          <p:cNvPr id="5125" name="Picture 5" descr="*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08500" y="-411163"/>
            <a:ext cx="85725" cy="123825"/>
          </a:xfrm>
          <a:prstGeom prst="rect">
            <a:avLst/>
          </a:prstGeom>
          <a:noFill/>
        </p:spPr>
      </p:pic>
      <p:pic>
        <p:nvPicPr>
          <p:cNvPr id="5126" name="Picture 6" descr="*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97400" y="-411163"/>
            <a:ext cx="85725" cy="123825"/>
          </a:xfrm>
          <a:prstGeom prst="rect">
            <a:avLst/>
          </a:prstGeom>
          <a:noFill/>
        </p:spPr>
      </p:pic>
      <p:pic>
        <p:nvPicPr>
          <p:cNvPr id="5127" name="Picture 7" descr="*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686300" y="-411163"/>
            <a:ext cx="66675" cy="12382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14348" y="357166"/>
            <a:ext cx="700092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8001056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A ve třetí osobě čísla jednotného použijeme samozřejmě tvar </a:t>
            </a:r>
            <a:r>
              <a:rPr lang="cs-CZ" b="1" dirty="0" smtClean="0"/>
              <a:t>DOES</a:t>
            </a:r>
            <a:r>
              <a:rPr lang="cs-CZ" dirty="0" smtClean="0"/>
              <a:t> a v záporné odpovědi tvar </a:t>
            </a:r>
            <a:r>
              <a:rPr lang="cs-CZ" b="1" dirty="0" smtClean="0"/>
              <a:t>DOESN´T</a:t>
            </a:r>
            <a:r>
              <a:rPr lang="cs-CZ" dirty="0" smtClean="0"/>
              <a:t>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he</a:t>
            </a:r>
            <a:r>
              <a:rPr lang="cs-CZ" dirty="0" smtClean="0"/>
              <a:t> live in </a:t>
            </a:r>
            <a:r>
              <a:rPr lang="cs-CZ" dirty="0" err="1" smtClean="0"/>
              <a:t>Prague</a:t>
            </a:r>
            <a:r>
              <a:rPr lang="cs-CZ" dirty="0" smtClean="0"/>
              <a:t>? -- </a:t>
            </a:r>
            <a:r>
              <a:rPr lang="cs-CZ" dirty="0" err="1" smtClean="0"/>
              <a:t>Yes</a:t>
            </a:r>
            <a:r>
              <a:rPr lang="cs-CZ" dirty="0" smtClean="0"/>
              <a:t>, he </a:t>
            </a:r>
            <a:r>
              <a:rPr lang="cs-CZ" b="1" dirty="0" err="1" smtClean="0"/>
              <a:t>does</a:t>
            </a:r>
            <a:r>
              <a:rPr lang="cs-CZ" b="1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Jane</a:t>
            </a:r>
            <a:r>
              <a:rPr lang="cs-CZ" dirty="0" smtClean="0"/>
              <a:t> go to </a:t>
            </a:r>
            <a:r>
              <a:rPr lang="cs-CZ" dirty="0" err="1" smtClean="0"/>
              <a:t>school</a:t>
            </a:r>
            <a:r>
              <a:rPr lang="cs-CZ" dirty="0" smtClean="0"/>
              <a:t>? --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b="1" dirty="0" err="1" smtClean="0"/>
              <a:t>does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it</a:t>
            </a:r>
            <a:r>
              <a:rPr lang="cs-CZ" dirty="0" smtClean="0"/>
              <a:t> fit to my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dress</a:t>
            </a:r>
            <a:r>
              <a:rPr lang="cs-CZ" dirty="0" smtClean="0"/>
              <a:t>? – 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b="1" dirty="0" err="1" smtClean="0"/>
              <a:t>doesn</a:t>
            </a:r>
            <a:r>
              <a:rPr lang="cs-CZ" b="1" dirty="0" smtClean="0"/>
              <a:t>´</a:t>
            </a:r>
            <a:r>
              <a:rPr lang="cs-CZ" b="1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9293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Odpovězte kladně i záporně na otázky: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Tom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7 o´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Tina live in Paris?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often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visit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grandparents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go 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cinema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every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Friday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friends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play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go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fast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9293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Odpovězte kladně i záporně na otázky - řešení: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Tom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7 o´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 -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he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./No, he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´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Tina live in Paris? –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./No,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´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often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visit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grandparents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 –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I do./No, I don´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92935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go 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cinema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every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Friday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 –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do./No,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don´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friends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play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 –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do./No,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don´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go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fast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 –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./No,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´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571480"/>
            <a:ext cx="8072494" cy="109876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Žáci se seznámí s problémem správných odpovědí na tzv. zjišťovací otázky (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/no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questions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) a své poznatky uplatní ve cvičení.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</TotalTime>
  <Words>433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Present simple IV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101</cp:revision>
  <dcterms:created xsi:type="dcterms:W3CDTF">2011-12-27T20:15:32Z</dcterms:created>
  <dcterms:modified xsi:type="dcterms:W3CDTF">2012-04-26T05:39:10Z</dcterms:modified>
</cp:coreProperties>
</file>