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9091-1463-4AC0-BC1B-EC15E4457F5D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50A1-9301-4365-AFCE-8DF02C2E3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9091-1463-4AC0-BC1B-EC15E4457F5D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50A1-9301-4365-AFCE-8DF02C2E3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9091-1463-4AC0-BC1B-EC15E4457F5D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50A1-9301-4365-AFCE-8DF02C2E3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9091-1463-4AC0-BC1B-EC15E4457F5D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50A1-9301-4365-AFCE-8DF02C2E3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9091-1463-4AC0-BC1B-EC15E4457F5D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50A1-9301-4365-AFCE-8DF02C2E3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9091-1463-4AC0-BC1B-EC15E4457F5D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50A1-9301-4365-AFCE-8DF02C2E3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9091-1463-4AC0-BC1B-EC15E4457F5D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50A1-9301-4365-AFCE-8DF02C2E3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9091-1463-4AC0-BC1B-EC15E4457F5D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50A1-9301-4365-AFCE-8DF02C2E3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9091-1463-4AC0-BC1B-EC15E4457F5D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50A1-9301-4365-AFCE-8DF02C2E3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9091-1463-4AC0-BC1B-EC15E4457F5D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50A1-9301-4365-AFCE-8DF02C2E3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9091-1463-4AC0-BC1B-EC15E4457F5D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50A1-9301-4365-AFCE-8DF02C2E3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209091-1463-4AC0-BC1B-EC15E4457F5D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4650A1-9301-4365-AFCE-8DF02C2E39F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4/4c/P8211027.JPG/800px-P8211027.JPG" TargetMode="External"/><Relationship Id="rId3" Type="http://schemas.openxmlformats.org/officeDocument/2006/relationships/hyperlink" Target="http://upload.wikimedia.org/wikipedia/commons/thumb/5/5c/Cheb_hrad_4.jpg/800px-Cheb_hrad_4.jpg" TargetMode="External"/><Relationship Id="rId7" Type="http://schemas.openxmlformats.org/officeDocument/2006/relationships/hyperlink" Target="http://upload.wikimedia.org/wikipedia/commons/thumb/0/0c/Z%C3%A1mek%2C_V._Losiny.JPG/449px-Z%C3%A1mek%2C_V._Losiny.JPG" TargetMode="External"/><Relationship Id="rId2" Type="http://schemas.openxmlformats.org/officeDocument/2006/relationships/hyperlink" Target="http://upload.wikimedia.org/wikipedia/commons/thumb/5/51/Vy%C5%A1ehrad-rotunda.jpg/450px-Vy%C5%A1ehrad-rotund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2/2d/Kost-letecky-pohled.jpg/800px-Kost-letecky-pohled.jpg" TargetMode="External"/><Relationship Id="rId5" Type="http://schemas.openxmlformats.org/officeDocument/2006/relationships/hyperlink" Target="http://upload.wikimedia.org/wikipedia/commons/thumb/1/10/Hola%C5%A1ovice10.jpg/800px-Hola%C5%A1ovice10.jpg" TargetMode="External"/><Relationship Id="rId4" Type="http://schemas.openxmlformats.org/officeDocument/2006/relationships/hyperlink" Target="http://upload.wikimedia.org/wikipedia/commons/6/68/Renaissance_house.jpg" TargetMode="External"/><Relationship Id="rId9" Type="http://schemas.openxmlformats.org/officeDocument/2006/relationships/hyperlink" Target="http://upload.wikimedia.org/wikipedia/commons/thumb/9/9c/Saint_Vitus_Cathedral%2CPrague%2Cnight.jpg/800px-Saint_Vitus_Cathedral%2CPrague%2Cnigh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Šablona III/2</a:t>
            </a:r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/>
              <a:t>POZNEJ SLOH – 8. ROČNÍK</a:t>
            </a:r>
          </a:p>
          <a:p>
            <a:pPr algn="ctr">
              <a:buNone/>
            </a:pPr>
            <a:r>
              <a:rPr lang="cs-CZ" dirty="0" smtClean="0"/>
              <a:t>Mgr. Lucie </a:t>
            </a:r>
            <a:r>
              <a:rPr lang="cs-CZ" dirty="0" err="1" smtClean="0"/>
              <a:t>Opltová</a:t>
            </a:r>
            <a:endParaRPr lang="cs-CZ" dirty="0" smtClean="0"/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/>
              <a:t>VY_32_INOVACE_295_POZNEJ SLOH – </a:t>
            </a:r>
          </a:p>
          <a:p>
            <a:pPr algn="ctr">
              <a:buNone/>
            </a:pPr>
            <a:r>
              <a:rPr lang="cs-CZ" dirty="0" smtClean="0"/>
              <a:t>8. ROČNÍK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445224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POZNEJ SLOH – 8.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Baroko – selské - </a:t>
            </a:r>
            <a:r>
              <a:rPr lang="cs-CZ" dirty="0" err="1" smtClean="0"/>
              <a:t>Holašovice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Renesance - sgrafito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5025" y="2862511"/>
            <a:ext cx="4041775" cy="257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635448"/>
            <a:ext cx="4040188" cy="30301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Románský – rotunda sv. Martina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Gotika – hrad Kost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202689"/>
            <a:ext cx="3491483" cy="4655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634853"/>
            <a:ext cx="4041775" cy="3031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Renesance – Velké Losiny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Baroko – Trojský zámeček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276872"/>
            <a:ext cx="3249849" cy="4335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634853"/>
            <a:ext cx="4041775" cy="3031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Gotika – katedrála sv. Víta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Románský – Falc v Chebu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5025" y="2804102"/>
            <a:ext cx="4041775" cy="26928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635448"/>
            <a:ext cx="4497388" cy="33730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smtClean="0">
                <a:hlinkClick r:id="rId2"/>
              </a:rPr>
              <a:t>http://upload.wikimedia.org/wikipedia/commons/thumb/5/51/Vy%C5%A1ehrad-rotunda.jpg/450px-Vy%C5%A1ehrad-rotunda.jpg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http://upload.wikimedia.org/wikipedia/commons/thumb/5/5c/Cheb_hrad_4.jpg/800px-Cheb_hrad_4.jpg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http://upload.wikimedia.org/wikipedia/commons/6/68/Renaissance_house.jpg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http://upload.wikimedia.org/wikipedia/commons/thumb/1/10/Hola%C5%A1ovice10.jpg/800px-Hola%C5%A1ovice10.jpg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http://upload.wikimedia.org/wikipedia/commons/thumb/2/2d/Kost-letecky-pohled.jpg/800px-Kost-letecky-pohled.jpg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http://upload.wikimedia.org/wikipedia/commons/thumb/0/0c/Z%C3%A1mek%2C_V._Losiny.JPG/449px-Z%C3%A1mek%2C_V._Losiny.JPG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http://upload.wikimedia.org/wikipedia/commons/thumb/4/4c/P8211027.JPG/800px-P8211027.JPG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http://upload.wikimedia.org/wikipedia/commons/thumb/9/9c/Saint_Vitus_Cathedral%2CPrague%2Cnight.jpg/800px-Saint_Vitus_Cathedral%2CPrague%2Cnight.jpg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91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POZNEJ SLOH – 8. ROČNÍK</vt:lpstr>
      <vt:lpstr>Snímek 3</vt:lpstr>
      <vt:lpstr>Snímek 4</vt:lpstr>
      <vt:lpstr>Snímek 5</vt:lpstr>
      <vt:lpstr>Snímek 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Lucinka</cp:lastModifiedBy>
  <cp:revision>5</cp:revision>
  <dcterms:created xsi:type="dcterms:W3CDTF">2011-10-28T18:46:06Z</dcterms:created>
  <dcterms:modified xsi:type="dcterms:W3CDTF">2011-10-28T19:26:12Z</dcterms:modified>
</cp:coreProperties>
</file>