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60" r:id="rId6"/>
    <p:sldId id="258" r:id="rId7"/>
    <p:sldId id="259" r:id="rId8"/>
    <p:sldId id="261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94660"/>
  </p:normalViewPr>
  <p:slideViewPr>
    <p:cSldViewPr>
      <p:cViewPr varScale="1">
        <p:scale>
          <a:sx n="65" d="100"/>
          <a:sy n="65" d="100"/>
        </p:scale>
        <p:origin x="-14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E3B530-9712-43C9-A7E7-23A25350E6FA}" type="datetimeFigureOut">
              <a:rPr lang="cs-CZ" smtClean="0"/>
              <a:t>23.4.2012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FC3DA2-6B53-4C3A-978E-61C6F6B0562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96457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VY_32_INOVACE_06_PRVOUKA I. ROČNÍK_OVOCNÉ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STROMY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34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20688"/>
            <a:ext cx="4968671" cy="963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88745749"/>
              </p:ext>
            </p:extLst>
          </p:nvPr>
        </p:nvGraphicFramePr>
        <p:xfrm>
          <a:off x="1475656" y="1844824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Prezentace vede k pojmenování ovocných stromů a jejich plodů, které se vyskytují v obci a jejím okolí v návaznosti na přímé pozorování.  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839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29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Pojmenuje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známé  ovocné stromy a jejich  ovoce a uvede příklady výskytu ve známé lokalitě.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116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jabloň, hrušeň, švestka, třešeň,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broskvoň, meruňka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58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58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697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58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858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638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33940"/>
            <a:ext cx="4139194" cy="2607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Marcela\Desktop\foto\2012_04_16\IMG_44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65540"/>
            <a:ext cx="3960440" cy="528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Desktop\foto\2012_04_10\IMG_435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594" y="260648"/>
            <a:ext cx="3212752" cy="240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351650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JABLOŇ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93863" y="2670433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JABLKO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408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4256"/>
            <a:ext cx="217322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Marcela\Desktop\foto\2012_04_10\IMG_43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402" y="4797152"/>
            <a:ext cx="2571888" cy="192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12543" y="1928567"/>
            <a:ext cx="5088565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8" y="351650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HRUŠEŇ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3703068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HRUŠKA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97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 descr="C:\Users\Marcela\AppData\Local\Microsoft\Windows\Temporary Internet Files\Content.IE5\65CCSE96\MC900193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137" y="620688"/>
            <a:ext cx="2003993" cy="2411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418" y="4437112"/>
            <a:ext cx="2746489" cy="2056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Marcela\Desktop\foto\2012_04_17\IMG_444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62267"/>
            <a:ext cx="5202340" cy="390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3528" y="1029989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ŠVESTKA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21365" y="3105146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ŠVESTKA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6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AppData\Local\Microsoft\Windows\Temporary Internet Files\Content.IE5\65CCSE96\MP9004228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77" y="1556792"/>
            <a:ext cx="3173063" cy="266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Marcela\Desktop\foto\2012_04_17\IMG_44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3381"/>
            <a:ext cx="4281940" cy="570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3608" y="642392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TŘEŠEŇ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81140" y="5733256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TŘEŠEŇ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702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Marcela\AppData\Local\Microsoft\Windows\Temporary Internet Files\Content.IE5\RAWM26VW\MP9004021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74" y="3598765"/>
            <a:ext cx="2016224" cy="302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7559"/>
            <a:ext cx="2314333" cy="2853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320" y="1465082"/>
            <a:ext cx="5034136" cy="3775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68145" y="302786"/>
            <a:ext cx="2376264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BROSKEV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24128" y="5424863"/>
            <a:ext cx="2952328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BROSKVOŇ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745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439" y="980728"/>
            <a:ext cx="4989857" cy="5453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2880320" cy="3930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80112" y="327363"/>
            <a:ext cx="2592288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MERUŇKA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7472" y="1332565"/>
            <a:ext cx="2672431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MERUŇKA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36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320136"/>
            <a:ext cx="504056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CO K SOBĚ PATŘÍ?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2" descr="C:\Users\Marcela\Desktop\foto\2012_04_16\IMG_44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84" y="1757164"/>
            <a:ext cx="1535646" cy="2047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057" y="5323407"/>
            <a:ext cx="1440160" cy="907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92392"/>
            <a:ext cx="1332111" cy="17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726" y="4611164"/>
            <a:ext cx="1088232" cy="1658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31451"/>
            <a:ext cx="1736229" cy="1302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641" y="2008544"/>
            <a:ext cx="1296144" cy="1729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271" y="2311476"/>
            <a:ext cx="1725687" cy="1295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84" y="4878564"/>
            <a:ext cx="1441896" cy="1211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3237" y="4611164"/>
            <a:ext cx="1165162" cy="1746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6543" y="4686035"/>
            <a:ext cx="1273728" cy="1533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146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40741E-7 C 0.00416 -0.00811 0.00573 -0.0169 0.00816 -0.02593 C 0.00712 -0.04769 0.00764 -0.05926 0.0033 -0.07755 C 0.00243 -0.11088 0.00069 -0.13473 -0.00157 -0.16574 C -0.0033 -0.21875 -0.00972 -0.27014 -0.01441 -0.32269 C -0.01528 -0.34514 -0.01545 -0.37986 -0.02084 -0.40232 C -0.02084 -0.40949 -0.04045 -0.58704 0.00972 -0.61088 C 0.03871 -0.60787 0.02482 -0.60973 0.04201 -0.60232 C 0.04722 -0.59769 0.05121 -0.5919 0.05642 -0.58727 C 0.06528 -0.56991 0.05364 -0.59098 0.06458 -0.57639 C 0.07187 -0.56667 0.07899 -0.55486 0.08541 -0.54422 C 0.08993 -0.53704 0.09774 -0.52431 0.1 -0.51621 C 0.10052 -0.51412 0.10087 -0.51158 0.10173 -0.50973 C 0.10278 -0.50718 0.10521 -0.50579 0.10625 -0.50324 C 0.11232 -0.4919 0.11718 -0.47871 0.12257 -0.46667 C 0.12465 -0.46227 0.12743 -0.45857 0.12916 -0.45394 C 0.13159 -0.44723 0.13281 -0.43889 0.13559 -0.43241 C 0.13837 -0.4257 0.14323 -0.42037 0.14514 -0.41297 C 0.14705 -0.40556 0.14843 -0.4 0.15173 -0.39352 C 0.15382 -0.38241 0.15816 -0.36899 0.16302 -0.35926 C 0.16701 -0.3375 0.1783 -0.3169 0.18212 -0.29468 C 0.18559 -0.27686 0.19097 -0.25903 0.19357 -0.24098 C 0.19409 -0.23727 0.19444 -0.23357 0.19514 -0.2301 C 0.19583 -0.2257 0.19774 -0.22176 0.19843 -0.21736 C 0.19948 -0.21088 0.19913 -0.20348 0.20173 -0.19792 C 0.21076 -0.17848 0.20694 -0.18635 0.21284 -0.17431 C 0.21562 -0.16297 0.2217 -0.15348 0.2243 -0.1419 C 0.23107 -0.11135 0.23472 -0.07986 0.24201 -0.04954 C 0.2434 -0.03195 0.24479 -0.01297 0.24826 0.00416 C 0.25017 0.01296 0.25364 0.02129 0.25486 0.03009 C 0.25746 0.04791 0.26163 0.0706 0.26944 0.08588 C 0.27118 0.09305 0.27083 0.09375 0.27413 0.10092 C 0.27621 0.10532 0.28073 0.11389 0.28073 0.11389 C 0.28455 0.13032 0.27864 0.10717 0.28854 0.13333 C 0.29514 0.14976 0.30208 0.16805 0.31614 0.17407 C 0.32014 0.18194 0.32396 0.18426 0.33073 0.18703 C 0.34097 0.19629 0.35416 0.19699 0.36614 0.2 C 0.3776 0.20277 0.38854 0.20764 0.4 0.21064 C 0.43611 0.20995 0.47187 0.20995 0.50816 0.20856 C 0.51319 0.20833 0.52257 0.20208 0.52257 0.20208 C 0.5283 0.19699 0.53524 0.18773 0.54184 0.18495 C 0.54548 0.17777 0.54965 0.17453 0.5533 0.16759 C 0.55607 0.15648 0.55399 0.16296 0.56128 0.14838 C 0.56232 0.14629 0.56458 0.14189 0.56458 0.14189 C 0.56597 0.13541 0.56857 0.12824 0.571 0.12245 C 0.57291 0.11805 0.57621 0.11458 0.57743 0.10972 C 0.58142 0.0949 0.58264 0.07939 0.58559 0.06435 C 0.58646 0.05069 0.58698 0.04051 0.59028 0.02801 C 0.59288 -0.00139 0.6 -0.03727 0.58698 -0.0625 C 0.5842 -0.07385 0.58646 -0.06713 0.57899 -0.08172 C 0.57812 -0.0838 0.57587 -0.0882 0.57587 -0.0882 C 0.57205 -0.10324 0.56128 -0.11598 0.5533 -0.12686 C 0.54809 -0.13357 0.54305 -0.14306 0.53715 -0.14838 C 0.51059 -0.17246 0.47986 -0.18056 0.44843 -0.18496 C 0.43177 -0.18426 0.41493 -0.18588 0.39843 -0.18287 C 0.39305 -0.18195 0.38541 -0.17061 0.37916 -0.16783 C 0.37361 -0.16297 0.36996 -0.15787 0.36614 -0.1507 C 0.3625 -0.13519 0.36771 -0.15394 0.35972 -0.13774 C 0.35781 -0.13403 0.35816 -0.12871 0.35642 -0.12477 C 0.35364 -0.11806 0.34896 -0.1125 0.34687 -0.10533 C 0.34166 -0.08635 0.3493 -0.11297 0.34201 -0.0926 C 0.33854 -0.08311 0.33802 -0.07246 0.33559 -0.0625 C 0.33455 -0.05024 0.33159 -0.0382 0.33229 -0.02593 C 0.3342 0.01041 0.33923 0.03426 0.35 0.06666 C 0.35364 0.07777 0.35451 0.08865 0.35972 0.09884 C 0.36909 0.1375 0.396 0.17083 0.42587 0.18055 C 0.43472 0.19236 0.43698 0.19282 0.44843 0.19768 C 0.45712 0.20555 0.46771 0.20949 0.47743 0.21504 C 0.50034 0.22824 0.51996 0.23402 0.54514 0.23657 C 0.5585 0.23588 0.57205 0.23703 0.58559 0.23426 C 0.59201 0.23287 0.59705 0.22592 0.6033 0.22361 C 0.61718 0.21851 0.62239 0.21851 0.64045 0.21713 C 0.65364 0.21111 0.66718 0.20208 0.68073 0.19768 C 0.69653 0.19259 0.71198 0.18726 0.72743 0.18055 C 0.73264 0.17523 0.73958 0.17245 0.74357 0.16551 C 0.75104 0.15231 0.75798 0.13865 0.76788 0.12893 C 0.76979 0.12083 0.77239 0.11435 0.77587 0.1074 C 0.77882 0.09236 0.78177 0.07685 0.78559 0.06226 C 0.78611 0.05787 0.78628 0.05347 0.78715 0.0493 C 0.78784 0.04629 0.78993 0.04375 0.79045 0.04074 C 0.79375 0.02314 0.79097 0.00439 0.79514 -0.01297 C 0.79566 -0.03311 0.79566 -0.05324 0.79687 -0.07315 C 0.79722 -0.07894 0.8 -0.09028 0.8 -0.09028 C 0.80121 -0.10764 0.80173 -0.125 0.80486 -0.1419 C 0.80399 -0.19283 0.80538 -0.24468 0.79687 -0.29468 C 0.79444 -0.30857 0.79045 -0.32917 0.78559 -0.3419 C 0.78281 -0.34931 0.77587 -0.36343 0.77587 -0.36343 C 0.77396 -0.37153 0.76979 -0.37593 0.76614 -0.38287 C 0.7625 -0.39838 0.75034 -0.41644 0.73871 -0.42153 C 0.73507 -0.42477 0.73073 -0.42639 0.72743 -0.4301 C 0.72587 -0.43172 0.72587 -0.43496 0.7243 -0.43658 C 0.7217 -0.43936 0.71753 -0.43866 0.71458 -0.44098 C 0.69878 -0.45278 0.71059 -0.44699 0.7 -0.45162 C 0.6934 -0.46042 0.68541 -0.46459 0.67743 -0.47107 C 0.66562 -0.48079 0.65468 -0.48936 0.64201 -0.49676 C 0.63403 -0.50139 0.62708 -0.50255 0.61944 -0.50533 C 0.61302 -0.50764 0.60659 -0.51204 0.6 -0.51412 C 0.58229 -0.51945 0.56423 -0.52292 0.54687 -0.52917 C 0.51892 -0.52801 0.50104 -0.53079 0.47743 -0.52061 C 0.47187 -0.51574 0.46684 -0.51019 0.46128 -0.50533 C 0.45885 -0.5007 0.45555 -0.49723 0.4533 -0.4926 C 0.45243 -0.49074 0.4526 -0.4882 0.45173 -0.48611 C 0.44982 -0.48149 0.44496 -0.47315 0.44496 -0.47315 C 0.4401 -0.45232 0.44843 -0.4838 0.43871 -0.46019 C 0.43559 -0.45278 0.43403 -0.44051 0.43229 -0.43241 C 0.42916 -0.41852 0.42587 -0.40602 0.4243 -0.39144 C 0.42326 -0.35649 0.421 -0.32639 0.41788 -0.2926 C 0.41875 -0.24537 0.41788 -0.21065 0.42587 -0.16783 C 0.4243 -0.11019 0.4309 -0.12824 0.42257 -0.10764 L 0.42916 -0.11621 " pathEditMode="relative" ptsTypes="ffffffffffffffffffffffffffffffffffffffffffffffffffffffffffffffffffffffffffffffffffffffffffffffffffffffffffffA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C -0.01875 0.00301 -0.03646 0.00856 -0.05469 0.01504 C -0.07448 0.03194 -0.10747 0.03194 -0.13038 0.03657 C -0.14826 0.04421 -0.16667 0.05185 -0.18542 0.05578 C -0.19618 0.06111 -0.20573 0.06273 -0.21754 0.06435 C -0.23142 0.07083 -0.24965 0.07106 -0.26424 0.07315 C -0.31129 0.09328 -0.36788 0.07384 -0.41754 0.06666 C -0.43056 0.06041 -0.44722 0.06018 -0.46111 0.0581 C -0.47153 0.05301 -0.48281 0.0544 -0.4934 0.0493 C -0.49948 0.04097 -0.50174 0.03449 -0.50469 0.02361 C -0.50434 0.00463 -0.50712 -0.05579 -0.49983 -0.08611 C -0.49792 -0.10209 -0.49583 -0.11806 -0.49167 -0.13334 C -0.48837 -0.16111 -0.4842 -0.19074 -0.47726 -0.21736 C -0.47292 -0.2338 -0.47083 -0.24885 -0.47083 -0.26667 C -0.47135 -0.33056 -0.47135 -0.39422 -0.4724 -0.4581 C -0.47257 -0.47014 -0.47552 -0.48264 -0.48038 -0.4926 C -0.48194 -0.50209 -0.48299 -0.51135 -0.48524 -0.5206 C -0.48646 -0.53264 -0.48872 -0.54306 -0.4901 -0.55486 C -0.48993 -0.57084 -0.50365 -0.6713 -0.47396 -0.69676 C -0.46962 -0.70556 -0.46233 -0.70926 -0.45469 -0.71181 C -0.43767 -0.70949 -0.43767 -0.70834 -0.42396 -0.69908 C -0.41632 -0.69398 -0.41875 -0.70047 -0.40955 -0.6882 C -0.40799 -0.68611 -0.40608 -0.68403 -0.40469 -0.68172 C -0.40226 -0.67778 -0.39809 -0.66898 -0.39809 -0.66898 C -0.39444 -0.65417 -0.39913 -0.67107 -0.3934 -0.65602 C -0.39184 -0.65185 -0.39167 -0.64699 -0.3901 -0.64306 C -0.38819 -0.63843 -0.3849 -0.63496 -0.38368 -0.6301 C -0.37986 -0.61528 -0.37622 -0.60047 -0.37413 -0.58496 C -0.36858 -0.45834 -0.37448 -0.60926 -0.37083 -0.29908 C -0.37049 -0.27662 -0.36667 -0.25463 -0.36424 -0.23241 C -0.36319 -0.22315 -0.36267 -0.20625 -0.35781 -0.19792 C -0.34392 -0.17431 -0.32292 -0.17454 -0.30469 -0.16135 C -0.28802 -0.14908 -0.30104 -0.15533 -0.2901 -0.1507 C -0.27899 -0.14051 -0.26944 -0.12616 -0.25625 -0.1206 C -0.25069 -0.11505 -0.24653 -0.11042 -0.2401 -0.10764 C -0.23854 -0.10625 -0.23698 -0.1044 -0.23542 -0.10324 C -0.23385 -0.10232 -0.23194 -0.10232 -0.23038 -0.10116 C -0.22309 -0.0956 -0.21754 -0.0875 -0.20955 -0.08403 C -0.19948 -0.0706 -0.18316 -0.05857 -0.1691 -0.05394 C -0.16129 -0.04352 -0.15156 -0.03681 -0.14167 -0.0301 C -0.13733 -0.02153 -0.13385 -0.02269 -0.12726 -0.01736 C -0.12396 -0.01459 -0.12118 -0.01019 -0.11754 -0.00857 C -0.11424 -0.00718 -0.10781 -0.0044 -0.10781 -0.0044 C -0.10174 0.00115 -0.09444 0.00139 -0.08854 0.00648 C -0.07865 0.01481 -0.06701 0.01759 -0.05625 0.02361 C -0.05 0.02708 -0.04514 0.03009 -0.03854 0.03217 C -0.0276 0.03958 -0.01493 0.04166 -0.00295 0.04514 C 0.00226 0.04953 0.00729 0.05115 0.01319 0.0537 C 0.02101 0.06111 0.02621 0.05972 0.03576 0.06435 C 0.05139 0.07199 0.06927 0.07477 0.08559 0.07731 C 0.09496 0.07639 0.10521 0.07916 0.11319 0.07315 C 0.12205 0.06643 0.12969 0.05764 0.13889 0.05162 C 0.15052 0.04398 0.13594 0.05625 0.15017 0.04514 C 0.15781 0.03912 0.16285 0.03379 0.17118 0.03009 C 0.17743 0.0243 0.18385 0.02268 0.19045 0.01713 C 0.19444 0.01365 0.2099 -0.00278 0.21476 -0.0044 C 0.22292 -0.00695 0.2191 -0.00556 0.22604 -0.00857 C 0.23316 -0.01505 0.24028 -0.02037 0.24531 -0.0301 C 0.24635 -0.03218 0.24722 -0.03473 0.24861 -0.03658 C 0.26007 -0.05185 0.2467 -0.02848 0.25833 -0.04746 C 0.25955 -0.04954 0.26007 -0.05232 0.26146 -0.05394 C 0.26441 -0.05741 0.2684 -0.0588 0.27118 -0.0625 C 0.27587 -0.06875 0.2809 -0.07408 0.28576 -0.07963 C 0.29236 -0.08727 0.29931 -0.09445 0.3066 -0.10116 C 0.30972 -0.10417 0.31632 -0.10973 0.31632 -0.10973 C 0.32257 -0.12199 0.31597 -0.11065 0.32604 -0.12269 C 0.32951 -0.12685 0.33576 -0.13565 0.33576 -0.13565 C 0.33924 -0.14977 0.33437 -0.13426 0.34219 -0.1463 C 0.34826 -0.15579 0.34913 -0.1632 0.3566 -0.16991 C 0.36458 -0.18565 0.35399 -0.1669 0.36632 -0.18079 C 0.36788 -0.18241 0.36823 -0.18542 0.36962 -0.18727 C 0.38437 -0.20926 0.375 -0.1919 0.38246 -0.20648 C 0.38663 -0.22361 0.37969 -0.19815 0.39375 -0.22593 C 0.4059 -0.24977 0.38681 -0.2132 0.40191 -0.23889 C 0.41198 -0.25625 0.40382 -0.24746 0.41319 -0.25602 C 0.41562 -0.26574 0.41979 -0.27431 0.42274 -0.28403 C 0.42569 -0.29398 0.42656 -0.30116 0.4309 -0.30973 C 0.43333 -0.31945 0.43437 -0.33033 0.43733 -0.33982 C 0.4401 -0.34861 0.44271 -0.35625 0.44531 -0.36574 C 0.44774 -0.37477 0.45017 -0.39352 0.45017 -0.39352 C 0.45312 -0.44861 0.45278 -0.42662 0.45017 -0.50764 C 0.45017 -0.51042 0.44844 -0.53588 0.44705 -0.5419 C 0.44531 -0.55 0.43733 -0.56343 0.43733 -0.56343 C 0.43403 -0.57732 0.42795 -0.5794 0.41962 -0.58727 C 0.41163 -0.59491 0.40556 -0.60116 0.39531 -0.6044 C 0.37847 -0.61528 0.36371 -0.61806 0.34531 -0.62153 C 0.30746 -0.61898 0.31996 -0.62639 0.30191 -0.60232 C 0.29931 -0.5926 0.29462 -0.58496 0.29045 -0.57639 C 0.28941 -0.57431 0.28837 -0.57199 0.28733 -0.56991 C 0.28628 -0.56783 0.28403 -0.56343 0.28403 -0.56343 C 0.28038 -0.54861 0.2783 -0.5331 0.27448 -0.51829 C 0.26927 -0.49792 0.26337 -0.47709 0.2599 -0.45602 C 0.25608 -0.43241 0.26094 -0.45973 0.2566 -0.42593 C 0.25469 -0.41135 0.25121 -0.39723 0.24861 -0.38287 C 0.24566 -0.36667 0.24097 -0.3507 0.23576 -0.33565 C 0.23368 -0.32986 0.23194 -0.32361 0.22917 -0.31829 C 0.22708 -0.31412 0.22274 -0.30556 0.22274 -0.30556 C 0.2191 -0.29005 0.22431 -0.3088 0.21632 -0.2926 C 0.21545 -0.29074 0.2158 -0.28797 0.21476 -0.28611 C 0.21215 -0.28148 0.20347 -0.27037 0.19861 -0.26667 C 0.19236 -0.26181 0.18507 -0.25949 0.17917 -0.25394 C 0.1691 -0.24445 0.15556 -0.23635 0.14375 -0.23241 C 0.12569 -0.21991 0.15521 -0.23912 0.12118 -0.22385 C 0.10573 -0.2169 0.09045 -0.21482 0.07448 -0.21297 C 0.06597 -0.21019 0.05712 -0.2081 0.04861 -0.20648 C 0.03993 -0.20486 0.02274 -0.20232 0.02274 -0.20232 C 0.00903 -0.19746 -0.00521 -0.19885 -0.0191 -0.19584 C -0.06476 -0.19653 -0.11059 -0.19653 -0.15625 -0.19792 C -0.16406 -0.19815 -0.17188 -0.2081 -0.18038 -0.20857 C -0.19549 -0.20926 -0.21042 -0.20857 -0.22552 -0.20857 " pathEditMode="relative" ptsTypes="ffffffffffffffffffffffffffffffffffff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0.00023 C -0.00625 -0.02593 0.00868 -0.06505 -0.01441 -0.075 C -0.02864 -0.08773 -0.02031 -0.0831 -0.04028 -0.08588 C -0.04635 -0.08472 -0.05226 -0.08472 -0.05799 -0.08148 C -0.06371 -0.07847 -0.06823 -0.07338 -0.07413 -0.07084 C -0.07951 -0.06343 -0.08559 -0.05278 -0.09184 -0.04699 C -0.0967 -0.03773 -0.10243 -0.0301 -0.10955 -0.02361 C -0.11059 -0.0213 -0.11146 -0.01898 -0.11285 -0.0169 C -0.11424 -0.01505 -0.11649 -0.01505 -0.11771 -0.01273 C -0.11875 -0.01088 -0.11823 -0.0081 -0.11927 -0.00625 C -0.12847 0.00949 -0.14062 0.02222 -0.15312 0.03217 C -0.15642 0.03495 -0.1592 0.03958 -0.16285 0.04097 C -0.19965 0.05671 -0.23715 0.07222 -0.27569 0.07754 C -0.31302 0.08981 -0.35243 0.0875 -0.39028 0.08842 C -0.47483 0.08518 -0.42656 0.09028 -0.45955 0.07986 C -0.46111 0.07824 -0.46302 0.07708 -0.46441 0.07523 C -0.4658 0.07338 -0.46632 0.0706 -0.46771 0.06875 C -0.47066 0.06528 -0.47726 0.06018 -0.47726 0.06018 C -0.48299 0.04907 -0.48611 0.0368 -0.49184 0.02615 C -0.49427 0.01227 -0.49635 -0.00162 -0.5 -0.01505 C -0.4993 -0.05625 -0.50694 -0.10347 -0.48854 -0.13959 C -0.48646 -0.14815 -0.48212 -0.16042 -0.47569 -0.16528 C -0.47274 -0.1676 -0.46597 -0.16968 -0.46597 -0.16968 C -0.44618 -0.18727 -0.4158 -0.18241 -0.3934 -0.18472 C -0.38299 -0.1882 -0.36233 -0.1919 -0.35312 -0.19977 C -0.35156 -0.20116 -0.35 -0.20301 -0.34826 -0.20394 C -0.34514 -0.20579 -0.33854 -0.20834 -0.33854 -0.20834 C -0.33281 -0.21366 -0.32604 -0.21852 -0.31927 -0.2213 C -0.31424 -0.22801 -0.30746 -0.2331 -0.30312 -0.24051 C -0.30069 -0.24468 -0.29878 -0.24908 -0.2967 -0.25347 C -0.29566 -0.25556 -0.2934 -0.25996 -0.2934 -0.25996 C -0.29184 -0.27084 -0.28889 -0.27824 -0.28559 -0.28797 C -0.28108 -0.29977 -0.28038 -0.31389 -0.27899 -0.32662 C -0.2809 -0.42963 -0.26927 -0.51297 -0.31128 -0.59537 C -0.31458 -0.60926 -0.31024 -0.59422 -0.31771 -0.60834 C -0.32552 -0.62269 -0.3283 -0.63912 -0.34184 -0.64491 C -0.36979 -0.64352 -0.37743 -0.64746 -0.39826 -0.63843 C -0.40538 -0.63542 -0.41094 -0.63102 -0.41771 -0.62778 C -0.42187 -0.6257 -0.43055 -0.62338 -0.43055 -0.62338 C -0.43611 -0.61783 -0.43871 -0.61111 -0.44514 -0.60834 C -0.44809 -0.6044 -0.45174 -0.60162 -0.45469 -0.59769 C -0.46302 -0.58658 -0.4691 -0.57199 -0.47569 -0.5588 C -0.47969 -0.55093 -0.48611 -0.5419 -0.48854 -0.5331 C -0.49114 -0.52338 -0.49566 -0.51574 -0.5 -0.50718 C -0.50104 -0.5051 -0.50208 -0.50301 -0.50312 -0.50093 C -0.50417 -0.49885 -0.50642 -0.49445 -0.50642 -0.49445 C -0.50868 -0.48519 -0.5118 -0.47593 -0.51771 -0.4706 C -0.52274 -0.46042 -0.52535 -0.44861 -0.53055 -0.43843 C -0.53594 -0.41597 -0.52743 -0.44954 -0.53542 -0.42547 C -0.54305 -0.40255 -0.53437 -0.42107 -0.54184 -0.40625 C -0.54236 -0.40301 -0.54375 -0.39445 -0.54514 -0.39121 C -0.54705 -0.38658 -0.55156 -0.37847 -0.55156 -0.37847 C -0.55382 -0.36852 -0.55746 -0.35949 -0.56285 -0.35255 C -0.56875 -0.32894 -0.55937 -0.36459 -0.56771 -0.33959 C -0.57101 -0.32986 -0.57135 -0.32269 -0.57569 -0.31366 C -0.57812 -0.30047 -0.57621 -0.30972 -0.57899 -0.29861 C -0.58003 -0.29445 -0.58212 -0.28588 -0.58212 -0.28588 C -0.58073 -0.23912 -0.58194 -0.19584 -0.58854 -0.15047 C -0.58906 -0.11505 -0.58524 -0.03241 -0.5967 0.01528 C -0.59809 0.03379 -0.59948 0.06342 -0.61285 0.07523 C -0.61979 0.08148 -0.63212 0.07986 -0.64028 0.08171 C -0.65208 0.08102 -0.66389 0.08102 -0.67569 0.07986 C -0.68385 0.0787 -0.69201 0.07176 -0.7 0.06875 C -0.71927 0.06134 -0.73837 0.05301 -0.75799 0.04722 C -0.76007 0.04606 -0.76215 0.04444 -0.76441 0.04328 C -0.76649 0.04213 -0.76875 0.04213 -0.77083 0.04097 C -0.77257 0.04028 -0.77396 0.03796 -0.77569 0.0368 C -0.77726 0.03565 -0.77899 0.03518 -0.78055 0.03449 C -0.79253 0.02407 -0.80694 0.01296 -0.81597 -0.00209 C -0.82309 -0.01389 -0.82639 -0.02593 -0.83212 -0.03843 C -0.83351 -0.04699 -0.83507 -0.05579 -0.83698 -0.06435 C -0.83802 -0.06898 -0.84028 -0.07732 -0.84028 -0.07732 C -0.84271 -0.1051 -0.84549 -0.12431 -0.84184 -0.15463 C -0.84149 -0.15764 -0.83924 -0.16042 -0.83698 -0.16111 C -0.82864 -0.16343 -0.81979 -0.16273 -0.81128 -0.16343 C -0.80972 -0.16459 -0.80764 -0.16574 -0.80642 -0.1676 C -0.80538 -0.16922 -0.80469 -0.17385 -0.80469 -0.17385 " pathEditMode="relative" ptsTypes="fffffffffffff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6.2963E-6 C 0.01892 -0.00811 0.0059 -0.00325 0.05 -6.2963E-6 C 0.08298 0.00254 0.11389 0.02407 0.14687 0.028 C 0.17135 0.03449 0.1967 0.03356 0.221 0.04097 C 0.22274 0.04143 0.22413 0.04259 0.22587 0.04305 C 0.22899 0.04398 0.23229 0.04444 0.23559 0.04513 C 0.24149 0.04652 0.2533 0.04953 0.2533 0.04953 C 0.26128 0.05648 0.26736 0.05624 0.27743 0.0581 C 0.28906 0.06018 0.30017 0.06365 0.31128 0.06874 C 0.34878 0.08564 0.38732 0.09861 0.42587 0.10972 C 0.4533 0.11759 0.48021 0.13101 0.50816 0.13541 C 0.51632 0.13912 0.52847 0.14722 0.53715 0.14837 C 0.56562 0.15208 0.54791 0.15023 0.59045 0.15277 C 0.60503 0.15925 0.6184 0.15601 0.63385 0.15486 C 0.6408 0.15185 0.65503 0.13356 0.65972 0.12476 C 0.66198 0.1206 0.66406 0.1162 0.66614 0.1118 C 0.66719 0.10972 0.66944 0.10532 0.66944 0.10532 C 0.6717 0.09606 0.67361 0.0868 0.67587 0.07754 C 0.67639 0.07546 0.67743 0.07106 0.67743 0.07106 C 0.67847 0.04999 0.67934 0.03124 0.68229 0.01087 C 0.68385 -0.02686 0.6901 -0.07477 0.66302 -0.09885 C 0.66198 -0.10093 0.66111 -0.10348 0.65972 -0.10533 C 0.65833 -0.10718 0.65607 -0.10764 0.65486 -0.10973 C 0.65382 -0.11158 0.65416 -0.11436 0.6533 -0.11621 C 0.65208 -0.11876 0.64982 -0.12014 0.64844 -0.12246 C 0.63785 -0.13889 0.63003 -0.14746 0.61458 -0.15255 C 0.60816 -0.15834 0.60104 -0.16598 0.59357 -0.16991 C 0.57899 -0.17755 0.56371 -0.1794 0.54844 -0.18288 C 0.53906 -0.18496 0.53055 -0.18751 0.521 -0.18913 C 0.49861 -0.19977 0.47916 -0.20255 0.45486 -0.20417 C 0.4401 -0.21112 0.45625 -0.20417 0.421 -0.20857 C 0.41337 -0.2095 0.40607 -0.21204 0.39844 -0.21297 C 0.39687 -0.21366 0.39531 -0.21505 0.39357 -0.21505 C 0.34253 -0.21505 0.29149 -0.21436 0.24045 -0.21297 C 0.22673 -0.21251 0.20781 -0.19931 0.19357 -0.19561 C 0.18038 -0.19237 0.16771 -0.19051 0.15486 -0.18496 C 0.10451 -0.13959 0.03472 -0.17639 -0.02413 -0.18496 C -0.04288 -0.18774 -0.06181 -0.19005 -0.08056 -0.19352 C -0.08264 -0.19399 -0.09792 -0.19723 -0.1 -0.19792 C -0.10486 -0.19954 -0.11441 -0.20417 -0.11441 -0.20417 C -0.12552 -0.21436 -0.14375 -0.22176 -0.15313 -0.23426 C -0.15781 -0.24051 -0.16077 -0.24676 -0.16615 -0.25163 C -0.17153 -0.26251 -0.17622 -0.27246 -0.18056 -0.2838 C -0.1875 -0.30232 -0.17726 -0.27825 -0.18386 -0.29676 C -0.18976 -0.3132 -0.18472 -0.29376 -0.18872 -0.30973 C -0.18976 -0.31389 -0.19184 -0.32246 -0.19184 -0.32246 C -0.19132 -0.35186 -0.19115 -0.38126 -0.19028 -0.41065 C -0.18993 -0.42408 -0.18438 -0.43658 -0.18229 -0.44954 C -0.18021 -0.46227 -0.17795 -0.47501 -0.17257 -0.48588 C -0.1691 -0.50047 -0.1632 -0.51621 -0.15313 -0.52477 C -0.14861 -0.52871 -0.14288 -0.53056 -0.13872 -0.53542 C -0.13351 -0.54144 -0.12986 -0.55001 -0.12413 -0.55487 C -0.11945 -0.5588 -0.11389 -0.56065 -0.10955 -0.56551 C -0.10139 -0.57454 -0.10868 -0.57038 -0.1 -0.57408 C -0.06875 -0.60232 -0.0191 -0.59445 0.01458 -0.59561 C 0.18125 -0.5926 0.34791 -0.5919 0.51458 -0.58913 C 0.53177 -0.58635 0.54896 -0.58403 0.56614 -0.58056 C 0.57361 -0.57732 0.58177 -0.57871 0.58871 -0.57408 C 0.60729 -0.56181 0.62621 -0.54676 0.64201 -0.52894 C 0.64705 -0.52338 0.65017 -0.51598 0.65486 -0.50973 C 0.65885 -0.49352 0.65347 -0.51343 0.65972 -0.49676 C 0.66337 -0.48704 0.66493 -0.47501 0.66614 -0.46459 C 0.66666 -0.44306 0.66771 -0.42153 0.66771 -0.40001 C 0.66771 -0.32825 0.66719 -0.25672 0.66614 -0.18496 C 0.6658 -0.16112 0.65955 -0.13658 0.65486 -0.11389 C 0.64896 -0.08519 0.64427 -0.05649 0.63715 -0.02801 C 0.63524 -0.02038 0.63472 -0.01135 0.63229 -0.00417 C 0.62621 0.01435 0.61979 0.03356 0.61302 0.05162 C 0.61146 0.05578 0.61128 0.06041 0.60972 0.06458 C 0.6059 0.07476 0.60694 0.06782 0.60173 0.07754 C 0.5934 0.09305 0.58385 0.11412 0.56944 0.12037 C 0.55607 0.1324 0.54236 0.13703 0.52743 0.14421 C 0.51024 0.14351 0.49305 0.14305 0.47587 0.14189 C 0.46545 0.1412 0.45538 0.13518 0.44514 0.13333 C 0.43403 0.12847 0.42239 0.12777 0.41128 0.12268 C 0.40816 0.12129 0.40486 0.11967 0.40156 0.11828 C 0.40017 0.11759 0.39687 0.1162 0.39687 0.1162 C 0.39531 0.11481 0.39375 0.11273 0.39201 0.1118 C 0.38993 0.11064 0.3875 0.11111 0.38559 0.10972 C 0.38177 0.10694 0.37934 0.10208 0.37587 0.09907 C 0.37482 0.09699 0.37396 0.09444 0.37239 0.09259 C 0.37118 0.09074 0.36892 0.09027 0.36771 0.08819 C 0.36649 0.08634 0.36701 0.08379 0.36614 0.08171 C 0.36423 0.07708 0.36198 0.07314 0.35955 0.06874 C 0.35868 0.06666 0.35625 0.06249 0.35625 0.06249 C 0.35225 0.0449 0.36076 0.03009 0.36614 0.01504 C 0.3691 0.00624 0.37014 -0.00255 0.37413 -0.01065 C 0.3776 -0.02547 0.37899 -0.04306 0.38559 -0.05579 C 0.38785 -0.07408 0.39219 -0.09237 0.39687 -0.10973 C 0.39861 -0.12362 0.4033 -0.13658 0.4033 -0.15047 " pathEditMode="relative" ptsTypes="fffffffff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48148E-6 C -0.01146 0.00486 -0.0224 0.00879 -0.0342 0.0125 C -0.04132 0.01481 -0.03663 0.01481 -0.04358 0.01921 C -0.05139 0.02407 -0.06233 0.02824 -0.07101 0.03009 C -0.09479 0.03541 -0.11962 0.0368 -0.14358 0.03842 C -0.15938 0.04375 -0.17587 0.04166 -0.19201 0.04513 C -0.21198 0.0537 -0.23438 0.05069 -0.25486 0.05763 C -0.27049 0.06296 -0.28629 0.06898 -0.30174 0.075 C -0.3066 0.07708 -0.31111 0.08032 -0.31615 0.08171 C -0.34358 0.08796 -0.37066 0.09398 -0.39844 0.09652 C -0.42153 0.09606 -0.44479 0.0956 -0.46788 0.09421 C -0.47517 0.09398 -0.48195 0.08472 -0.48872 0.08171 C -0.4934 0.07546 -0.49809 0.07129 -0.50174 0.06435 C -0.50538 0.04907 -0.50365 0.05532 -0.5066 0.04513 C -0.50972 0.01412 -0.51042 -0.00186 -0.51146 -0.03912 C -0.51163 -0.0544 -0.5066 -0.19005 -0.51788 -0.23241 C -0.5184 -0.23889 -0.51892 -0.24514 -0.51945 -0.25162 C -0.52049 -0.2625 -0.52274 -0.28403 -0.52274 -0.28403 C -0.5217 -0.31482 -0.52274 -0.33287 -0.51788 -0.35926 C -0.51719 -0.39306 -0.52066 -0.42616 -0.51302 -0.45811 C -0.51215 -0.47755 -0.51441 -0.49792 -0.50972 -0.51621 C -0.50799 -0.52292 -0.49531 -0.52477 -0.49531 -0.52477 C -0.475 -0.52362 -0.45833 -0.52176 -0.43872 -0.51829 C -0.42899 -0.50973 -0.43906 -0.51713 -0.42101 -0.51204 C -0.41181 -0.5095 -0.40399 -0.50301 -0.39531 -0.49908 C -0.38663 -0.49121 -0.37622 -0.48195 -0.36615 -0.47755 C -0.36458 -0.47616 -0.3632 -0.47408 -0.36146 -0.47315 C -0.35833 -0.4713 -0.35174 -0.46899 -0.35174 -0.46899 C -0.34462 -0.46181 -0.33854 -0.45996 -0.33073 -0.45394 C -0.32379 -0.44862 -0.31892 -0.44213 -0.31146 -0.43889 C -0.2941 -0.42153 -0.27535 -0.40556 -0.2566 -0.39144 C -0.24271 -0.38102 -0.23125 -0.36042 -0.21788 -0.34862 C -0.20729 -0.33936 -0.21892 -0.3544 -0.20816 -0.34213 C -0.2059 -0.33936 -0.20417 -0.33588 -0.20174 -0.33334 C -0.19514 -0.32616 -0.18715 -0.32153 -0.18073 -0.31412 C -0.17326 -0.30556 -0.16302 -0.29561 -0.15677 -0.28612 C -0.14931 -0.275 -0.14913 -0.26875 -0.14063 -0.26042 C -0.13715 -0.24792 -0.14132 -0.25926 -0.1342 -0.24954 C -0.12934 -0.24329 -0.12691 -0.2375 -0.12101 -0.23241 C -0.11754 -0.22524 -0.10816 -0.21297 -0.10816 -0.21297 C -0.10556 -0.20232 -0.09861 -0.19607 -0.09358 -0.18727 C -0.09132 -0.18311 -0.09063 -0.17732 -0.08715 -0.17431 C -0.08281 -0.17037 -0.0809 -0.16922 -0.07743 -0.16366 C -0.07188 -0.15487 -0.06701 -0.1463 -0.05972 -0.13982 C -0.05764 -0.13565 -0.05608 -0.13079 -0.0533 -0.12709 C -0.05174 -0.125 -0.04983 -0.12292 -0.04844 -0.12061 C -0.03837 -0.10301 -0.04653 -0.11181 -0.03715 -0.10325 C -0.03507 -0.09908 -0.03385 -0.09329 -0.03073 -0.09051 C -0.02361 -0.08426 -0.01823 -0.07755 -0.01146 -0.07107 C -0.00729 -0.06297 -0.00451 -0.06274 0.00156 -0.05811 C 0.01441 -0.04838 0.02604 -0.03635 0.04028 -0.03033 C 0.05121 -0.02037 0.06406 -0.01343 0.07726 -0.01112 C 0.08646 -0.00903 0.10469 -0.00649 0.10469 -0.00649 C 0.13246 -0.00811 0.14531 -0.00649 0.16771 -0.01297 C 0.17483 -0.01505 0.18177 -0.01829 0.18854 -0.02176 C 0.19184 -0.02315 0.19826 -0.02616 0.19826 -0.02616 C 0.2033 -0.03033 0.21302 -0.03704 0.21771 -0.04306 C 0.2224 -0.04931 0.225 -0.05556 0.23055 -0.06042 C 0.23628 -0.0713 0.23941 -0.08287 0.2467 -0.0926 C 0.24948 -0.10741 0.25052 -0.11019 0.2467 -0.13125 C 0.24496 -0.14051 0.23958 -0.14422 0.23542 -0.1507 C 0.23177 -0.15649 0.23246 -0.15903 0.22726 -0.16366 C 0.22587 -0.16482 0.22413 -0.16482 0.22257 -0.16575 C 0.21424 -0.17107 0.2059 -0.17616 0.1967 -0.17871 C 0.18785 -0.18102 0.17917 -0.18241 0.17083 -0.18727 C 0.16042 -0.19329 0.15052 -0.20047 0.14028 -0.20649 C 0.12604 -0.21482 0.11007 -0.21875 0.09514 -0.22385 C 0.0868 -0.22662 0.07917 -0.23172 0.07083 -0.2345 C 0.05642 -0.23912 0.04149 -0.24375 0.02726 -0.24954 C 0.01962 -0.25255 0.01233 -0.25741 0.00469 -0.26042 C -0.01701 -0.26922 -0.03976 -0.27385 -0.06163 -0.28195 C -0.08351 -0.29005 -0.10486 -0.30186 -0.12743 -0.30764 C -0.13993 -0.31598 -0.1533 -0.31899 -0.16615 -0.32477 C -0.18368 -0.33264 -0.20191 -0.33681 -0.21945 -0.34422 C -0.22743 -0.34769 -0.23524 -0.3507 -0.24358 -0.35278 C -0.25313 -0.36135 -0.27517 -0.36737 -0.28715 -0.36991 C -0.30035 -0.37616 -0.32917 -0.37639 -0.32917 -0.37639 C -0.34375 -0.38334 -0.36215 -0.38496 -0.37743 -0.38727 C -0.38594 -0.39005 -0.39462 -0.39121 -0.4033 -0.39375 C -0.44705 -0.3926 -0.47483 -0.40232 -0.50972 -0.38727 C -0.51302 -0.3845 -0.51719 -0.38311 -0.51945 -0.37871 C -0.52049 -0.37662 -0.52118 -0.37385 -0.52274 -0.37223 C -0.53316 -0.36065 -0.5257 -0.3757 -0.53403 -0.36135 C -0.53646 -0.35741 -0.54045 -0.34862 -0.54045 -0.34862 C -0.54271 -0.33936 -0.5467 -0.33125 -0.55 -0.32269 C -0.55365 -0.31274 -0.55486 -0.29885 -0.5566 -0.2882 C -0.55799 -0.26875 -0.56024 -0.24954 -0.56302 -0.23033 C -0.56476 -0.20116 -0.56441 -0.16783 -0.56945 -0.13982 C -0.57049 -0.12408 -0.5717 -0.11343 -0.57431 -0.09908 C -0.57379 -0.05903 -0.57379 -0.01875 -0.57274 0.02106 C -0.57257 0.02847 -0.56875 0.03912 -0.56615 0.04513 C -0.56424 0.04953 -0.55972 0.05763 -0.55972 0.05763 C -0.55712 0.06875 -0.55174 0.07268 -0.54688 0.08171 C -0.54549 0.08402 -0.54497 0.08773 -0.54358 0.09027 C -0.53872 0.09907 -0.5316 0.10833 -0.52587 0.11597 C -0.52431 0.11782 -0.52326 0.12152 -0.52101 0.12222 C -0.5158 0.12453 -0.51146 0.12824 -0.5066 0.13078 C -0.49879 0.13495 -0.48889 0.13541 -0.48073 0.1375 C -0.46337 0.14143 -0.44861 0.14814 -0.43073 0.15046 C -0.41493 0.15555 -0.43524 0.14953 -0.40486 0.15439 C -0.38698 0.1574 -0.36997 0.16157 -0.35174 0.16342 C -0.33004 0.17013 -0.30972 0.17407 -0.28715 0.17615 C -0.27483 0.18194 -0.26632 0.18148 -0.25174 0.18263 C -0.2191 0.19259 -0.2033 0.18842 -0.16302 0.18703 C -0.09063 0.18865 -0.09688 0.18773 -0.05174 0.19351 C -0.03559 0.19884 -0.05469 0.19305 -0.02101 0.19768 C -0.01024 0.19907 0.00052 0.20393 0.01128 0.20625 C 0.10087 0.20416 0.07483 0.20787 0.12257 0.1956 C 0.13472 0.18726 0.14774 0.18078 0.15955 0.17175 C 0.16944 0.16435 0.17639 0.15115 0.18542 0.14189 C 0.1875 0.1331 0.19514 0.12013 0.2 0.11388 C 0.20365 0.09907 0.19896 0.11597 0.20469 0.10092 C 0.20746 0.09375 0.20833 0.08495 0.20955 0.07731 C 0.20833 0.02013 0.21215 0.01574 0.2 -0.02176 C 0.1974 -0.0301 0.19514 -0.03959 0.19184 -0.04769 C 0.18993 -0.05209 0.18767 -0.05602 0.18542 -0.06042 C 0.18437 -0.0625 0.18212 -0.06667 0.18212 -0.06667 C 0.18108 -0.07107 0.18021 -0.07547 0.17899 -0.07963 C 0.17847 -0.08172 0.17778 -0.08403 0.17726 -0.08612 C 0.17621 -0.09051 0.17517 -0.09468 0.17413 -0.09908 C 0.17361 -0.10116 0.17257 -0.10556 0.17257 -0.10556 " pathEditMode="relative" ptsTypes="ffffffffffffffffffff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67544" y="1628800"/>
            <a:ext cx="8229600" cy="464364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upload.wikimedia.org/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/</a:t>
            </a:r>
            <a:r>
              <a:rPr lang="cs-CZ" sz="1800" dirty="0" err="1" smtClean="0"/>
              <a:t>commons</a:t>
            </a:r>
            <a:r>
              <a:rPr lang="cs-CZ" sz="1800" dirty="0" smtClean="0"/>
              <a:t>/</a:t>
            </a:r>
            <a:r>
              <a:rPr lang="cs-CZ" sz="1800" dirty="0" err="1" smtClean="0"/>
              <a:t>thumb</a:t>
            </a:r>
            <a:r>
              <a:rPr lang="cs-CZ" sz="1800" dirty="0" smtClean="0"/>
              <a:t>/c/c1/Fuji_apple.jpg/800px-Fuji_apple.jpg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http://upload.wikimedia.org/wikipedia/commons/5/57/Prunus_maritima.jpg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commons.wikimedia.org/wiki/File:RoterWeinbergspfirsich.jpg?uselang=cs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400" dirty="0"/>
              <a:t>http://</a:t>
            </a:r>
            <a:r>
              <a:rPr lang="cs-CZ" sz="1800" dirty="0" smtClean="0"/>
              <a:t>upload.wikimedia.org/wikipedia/commons/1/19/Flavorcrest_peaches.jpg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://commons.wikimedia.org/wiki/File:Turkey_apricot_RHS.jpeg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http://commons.wikimedia.org/wiki/File:Prunus-armeniaca-Potsdam-Wilhelmplatz-17-10-2007-60.jpg?uselang=cs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2011-09-26].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84982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066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6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252</TotalTime>
  <Words>166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49</cp:revision>
  <dcterms:created xsi:type="dcterms:W3CDTF">2012-04-08T20:26:09Z</dcterms:created>
  <dcterms:modified xsi:type="dcterms:W3CDTF">2012-04-23T18:48:00Z</dcterms:modified>
</cp:coreProperties>
</file>