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74" r:id="rId4"/>
    <p:sldId id="273" r:id="rId5"/>
    <p:sldId id="272" r:id="rId6"/>
    <p:sldId id="271" r:id="rId7"/>
    <p:sldId id="283" r:id="rId8"/>
    <p:sldId id="285" r:id="rId9"/>
    <p:sldId id="287" r:id="rId10"/>
    <p:sldId id="302" r:id="rId11"/>
    <p:sldId id="308" r:id="rId12"/>
    <p:sldId id="306" r:id="rId13"/>
    <p:sldId id="312" r:id="rId14"/>
    <p:sldId id="315" r:id="rId15"/>
    <p:sldId id="313" r:id="rId16"/>
    <p:sldId id="316" r:id="rId17"/>
    <p:sldId id="309" r:id="rId18"/>
    <p:sldId id="303" r:id="rId19"/>
    <p:sldId id="311" r:id="rId20"/>
    <p:sldId id="317" r:id="rId21"/>
    <p:sldId id="304" r:id="rId22"/>
    <p:sldId id="314" r:id="rId23"/>
    <p:sldId id="310" r:id="rId24"/>
    <p:sldId id="318" r:id="rId25"/>
    <p:sldId id="319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35" autoAdjust="0"/>
    <p:restoredTop sz="94660"/>
  </p:normalViewPr>
  <p:slideViewPr>
    <p:cSldViewPr>
      <p:cViewPr varScale="1">
        <p:scale>
          <a:sx n="65" d="100"/>
          <a:sy n="65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4AE4E-FAA8-4D70-9F6A-48C3CA3EC15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7B768-1AA7-4042-A0CB-56CBBAB61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67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4AE4E-FAA8-4D70-9F6A-48C3CA3EC15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7B768-1AA7-4042-A0CB-56CBBAB61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130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4AE4E-FAA8-4D70-9F6A-48C3CA3EC15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7B768-1AA7-4042-A0CB-56CBBAB61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118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4AE4E-FAA8-4D70-9F6A-48C3CA3EC15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7B768-1AA7-4042-A0CB-56CBBAB61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8125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4AE4E-FAA8-4D70-9F6A-48C3CA3EC15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7B768-1AA7-4042-A0CB-56CBBAB61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2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4AE4E-FAA8-4D70-9F6A-48C3CA3EC15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7B768-1AA7-4042-A0CB-56CBBAB61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809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4AE4E-FAA8-4D70-9F6A-48C3CA3EC15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7B768-1AA7-4042-A0CB-56CBBAB61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5442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4AE4E-FAA8-4D70-9F6A-48C3CA3EC15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7B768-1AA7-4042-A0CB-56CBBAB61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38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4AE4E-FAA8-4D70-9F6A-48C3CA3EC15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7B768-1AA7-4042-A0CB-56CBBAB61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084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4AE4E-FAA8-4D70-9F6A-48C3CA3EC15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7B768-1AA7-4042-A0CB-56CBBAB61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40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64AE4E-FAA8-4D70-9F6A-48C3CA3EC15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37B768-1AA7-4042-A0CB-56CBBAB61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191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40000"/>
                <a:satMod val="350000"/>
              </a:schemeClr>
            </a:gs>
            <a:gs pos="66000">
              <a:schemeClr val="bg2">
                <a:tint val="45000"/>
                <a:shade val="99000"/>
                <a:satMod val="350000"/>
              </a:schemeClr>
            </a:gs>
            <a:gs pos="91000">
              <a:srgbClr val="669B9D"/>
            </a:gs>
            <a:gs pos="97000">
              <a:srgbClr val="5D9395"/>
            </a:gs>
            <a:gs pos="100000">
              <a:schemeClr val="bg2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64AE4E-FAA8-4D70-9F6A-48C3CA3EC15D}" type="datetimeFigureOut">
              <a:rPr lang="cs-CZ" smtClean="0"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37B768-1AA7-4042-A0CB-56CBBAB61A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875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7962067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VY_32_INOVACE_18_PRVOUKA I. ROČNÍK_ROČNÍ</a:t>
                      </a:r>
                      <a:r>
                        <a:rPr lang="cs-CZ" sz="14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OBDOBÍ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250950" y="20828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91375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3259452"/>
              </p:ext>
            </p:extLst>
          </p:nvPr>
        </p:nvGraphicFramePr>
        <p:xfrm>
          <a:off x="1431335" y="1594447"/>
          <a:ext cx="6281329" cy="4537470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zaměřena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na upevňování znalostí o ročních obdobích a určování typických znaků.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Popíše proměny přírody v různých ročních obdobích.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r>
                        <a:rPr lang="cs-CZ" sz="12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aro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léto, podzim, zima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Opakování,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upevňování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- 8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2611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653136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>
              <a:hlinkClick r:id="rId2" action="ppaction://hlinksldjump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764704"/>
            <a:ext cx="3974248" cy="5298997"/>
          </a:xfrm>
          <a:prstGeom prst="rect">
            <a:avLst/>
          </a:prstGeom>
        </p:spPr>
      </p:pic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32132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164288" y="2378347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13049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015990"/>
            <a:ext cx="3744416" cy="499255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32132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98169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6259" y="1461141"/>
            <a:ext cx="4887090" cy="3667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32132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78800" y="4797152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721703"/>
            <a:ext cx="4104456" cy="513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32132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8" name="Obdélník 7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289051"/>
            <a:ext cx="5649311" cy="37722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000576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8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088493" y="4653136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>
              <a:hlinkClick r:id="rId2" action="ppaction://hlinksldjump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8" name="Picture 2" descr="C:\Users\Marcela\AppData\Local\Microsoft\Windows\Temporary Internet Files\Content.IE5\72NCRTOX\MP90018266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00808"/>
            <a:ext cx="5613527" cy="3751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7736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73717"/>
            <a:ext cx="5197389" cy="346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46539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78800" y="4736156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68212"/>
            <a:ext cx="4925144" cy="3291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5763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088493" y="4653136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>
              <a:hlinkClick r:id="rId2" action="ppaction://hlinksldjump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951" y="1501129"/>
            <a:ext cx="5164137" cy="3871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35243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054752"/>
            <a:ext cx="3384376" cy="5076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5763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168673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8" name="Obdélník 7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0654"/>
            <a:ext cx="6554470" cy="368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14150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8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51051"/>
            <a:ext cx="5760640" cy="38129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1013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0"/>
    </mc:Choice>
    <mc:Fallback xmlns="">
      <p:transition spd="slow" advTm="1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8" name="Obdélník 7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9" name="Picture 4" descr="C:\Users\Marcela\AppData\Local\Microsoft\Windows\Temporary Internet Files\Content.IE5\NYV7CQ4H\MP90040365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764704"/>
            <a:ext cx="3878115" cy="5273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14150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8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48680"/>
            <a:ext cx="3633688" cy="5440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1013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088493" y="4653136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>
              <a:hlinkClick r:id="rId2" action="ppaction://hlinksldjump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00808"/>
            <a:ext cx="4718199" cy="3462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35243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00808"/>
            <a:ext cx="4938636" cy="3302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5763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10" name="Picture 4" descr="C:\Users\Marcela\AppData\Local\Microsoft\Windows\Temporary Internet Files\Content.IE5\UKYYL48T\MP9004221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104385"/>
            <a:ext cx="4477968" cy="447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04606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807" y="764704"/>
            <a:ext cx="3465860" cy="5197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1013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83687"/>
            <a:ext cx="5227221" cy="3482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5763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10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8" name="Obdélník 7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868" y="1595289"/>
            <a:ext cx="5541386" cy="3691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14150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8" grpId="0" animBg="1"/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088493" y="4653136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>
              <a:hlinkClick r:id="rId2" action="ppaction://hlinksldjump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8" name="Picture 2" descr="C:\Users\Marcela\AppData\Local\Microsoft\Windows\Temporary Internet Files\Content.IE5\UKYYL48T\MP90038612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72196"/>
            <a:ext cx="6062152" cy="4001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35243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64288" y="227687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léto</a:t>
            </a:r>
            <a:endParaRPr lang="cs-CZ" sz="3200" dirty="0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7164288" y="4725144"/>
            <a:ext cx="1632649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zima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007845" y="1104385"/>
            <a:ext cx="54803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dirty="0">
                <a:solidFill>
                  <a:prstClr val="white"/>
                </a:solidFill>
              </a:rPr>
              <a:t>jaro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64288" y="986719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jaro</a:t>
            </a:r>
            <a:endParaRPr lang="cs-CZ" sz="3200" dirty="0"/>
          </a:p>
        </p:txBody>
      </p:sp>
      <p:pic>
        <p:nvPicPr>
          <p:cNvPr id="8" name="Picture 4" descr="C:\Users\Marcela\AppData\Local\Microsoft\Windows\Temporary Internet Files\Content.IE5\1TH337ZT\MP9002015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4030"/>
            <a:ext cx="5304876" cy="3518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>
            <a:hlinkClick r:id="rId3" action="ppaction://hlinksldjump"/>
          </p:cNvPr>
          <p:cNvSpPr/>
          <p:nvPr/>
        </p:nvSpPr>
        <p:spPr>
          <a:xfrm>
            <a:off x="7164288" y="3521782"/>
            <a:ext cx="1581410" cy="6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podzim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10131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00"/>
    </mc:Choice>
    <mc:Fallback xmlns="">
      <p:transition spd="slow" advTm="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2" grpId="0" animBg="1"/>
      <p:bldP spid="1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844824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o</a:t>
            </a:r>
            <a:r>
              <a:rPr lang="cs-CZ" sz="1800" dirty="0" smtClean="0"/>
              <a:t>statní obrázky jsou z galerie Office 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[cit. </a:t>
            </a:r>
            <a:r>
              <a:rPr lang="cs-CZ" sz="1800" smtClean="0"/>
              <a:t>2011-02-22].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15085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3">
      <a:dk1>
        <a:sysClr val="windowText" lastClr="000000"/>
      </a:dk1>
      <a:lt1>
        <a:srgbClr val="CCFFCC"/>
      </a:lt1>
      <a:dk2>
        <a:srgbClr val="1F497D"/>
      </a:dk2>
      <a:lt2>
        <a:srgbClr val="D2FCFE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216</Words>
  <Application>Microsoft Office PowerPoint</Application>
  <PresentationFormat>Předvádění na obrazovce (4:3)</PresentationFormat>
  <Paragraphs>141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Prezentace aplikace PowerPoint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zima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</dc:title>
  <dc:creator>Marcela</dc:creator>
  <cp:lastModifiedBy>Marcela</cp:lastModifiedBy>
  <cp:revision>34</cp:revision>
  <dcterms:created xsi:type="dcterms:W3CDTF">2012-04-16T22:24:19Z</dcterms:created>
  <dcterms:modified xsi:type="dcterms:W3CDTF">2012-04-23T18:53:40Z</dcterms:modified>
</cp:coreProperties>
</file>