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0" r:id="rId4"/>
    <p:sldId id="257" r:id="rId5"/>
    <p:sldId id="258" r:id="rId6"/>
    <p:sldId id="256" r:id="rId7"/>
    <p:sldId id="25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884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045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473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573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026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704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159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289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968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342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777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3BB9A-C868-46CF-A8E3-ED6904CC15E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BA4C0B-EE23-4826-921C-AA8F0B155B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569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8390701"/>
              </p:ext>
            </p:extLst>
          </p:nvPr>
        </p:nvGraphicFramePr>
        <p:xfrm>
          <a:off x="1250950" y="2082324"/>
          <a:ext cx="6642100" cy="3506916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VY_32_INOVACE_05_PRVOUKA I. ROČNÍK_JEHLIČNATÉ</a:t>
                      </a:r>
                      <a:r>
                        <a:rPr lang="cs-CZ" sz="14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STROMY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610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377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2740685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seznamuje se známými jehličnatými stromy, které se  vyskytují v obci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a zaměří se na jejich typické znaky.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Pojmenuje a popíše  známé jehličnaté stromy a jejich nápadné určující znaky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a uvede místo výskytu ve 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známé lokalitě.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Calibri"/>
                          <a:cs typeface="Times New Roman"/>
                        </a:rPr>
                        <a:t>Smrk,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cs typeface="Times New Roman"/>
                        </a:rPr>
                        <a:t> borovice, modřín, jedle </a:t>
                      </a:r>
                      <a:endParaRPr lang="cs-CZ" sz="12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332656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9460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836712"/>
            <a:ext cx="4104456" cy="5472608"/>
          </a:xfrm>
        </p:spPr>
      </p:pic>
      <p:pic>
        <p:nvPicPr>
          <p:cNvPr id="4098" name="Picture 2" descr="C:\Users\Marcela\AppData\Local\Microsoft\Windows\Temporary Internet Files\Content.IE5\72NCRTOX\MP9004073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12976"/>
            <a:ext cx="4283968" cy="285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25352" y="348900"/>
            <a:ext cx="2592288" cy="149046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JEHLIČNATÉ STROMY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16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73215"/>
            <a:ext cx="3168352" cy="4161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565679" y="548680"/>
            <a:ext cx="2592288" cy="132129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SMRK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7436" y="260648"/>
            <a:ext cx="4139952" cy="5519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039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40884"/>
            <a:ext cx="3960440" cy="598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Marcela\AppData\Local\Microsoft\Windows\Temporary Internet Files\Content.IE5\UKYYL48T\MP900401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12776"/>
            <a:ext cx="2232248" cy="2790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NYV7CQ4H\MP9004308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063" y="4379375"/>
            <a:ext cx="3672408" cy="2453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644008" y="116632"/>
            <a:ext cx="2592288" cy="126355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BOROVICE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9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cela\AppData\Local\Microsoft\Windows\Temporary Internet Files\Content.IE5\RAWM26VW\MP900434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140261" y="4533478"/>
            <a:ext cx="1703359" cy="2551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346" y="1451667"/>
            <a:ext cx="2467033" cy="3289377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4518270" y="177922"/>
            <a:ext cx="2592288" cy="12208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MODŘÍN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579" y="980728"/>
            <a:ext cx="4122612" cy="5496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933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64017"/>
            <a:ext cx="37338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077258" y="238319"/>
            <a:ext cx="2592288" cy="132129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JEDLE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arcela\Desktop\foto\2012_04_18\IMG_445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0835" y="826707"/>
            <a:ext cx="1927567" cy="1445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Desktop\foto\2012_04_18\IMG_445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142" y="2564907"/>
            <a:ext cx="2774461" cy="3698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774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342900" lvl="5" indent="-342900"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://upload.wikimedia.org/wikipedia/commons/8/82/Picea_abies_-_K%C3%B6hler%E2%80%93s_Medizinal-Pflanzen-105.jpg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upload.wikimedia.org/wikipedia/commons/thumb/f/f9/Pinus_contorta_latifolia_tree.jpg/397px-Pinus_contorta_latifolia_tree.jpg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cs.wikipedia.org/wiki/Soubor:Illustration_Abies_alba0.jpg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o</a:t>
            </a:r>
            <a:r>
              <a:rPr lang="cs-CZ" sz="1800" dirty="0" smtClean="0"/>
              <a:t>statní 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smtClean="0"/>
              <a:t>2011-09-22].</a:t>
            </a:r>
            <a:endParaRPr lang="cs-CZ" sz="180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7927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8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146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29</cp:revision>
  <dcterms:created xsi:type="dcterms:W3CDTF">2012-04-08T21:58:37Z</dcterms:created>
  <dcterms:modified xsi:type="dcterms:W3CDTF">2012-04-23T19:02:23Z</dcterms:modified>
</cp:coreProperties>
</file>