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999DC-BED9-4F63-9A46-3579CF6EFCC1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9DEDE-50C9-4DA5-8CCF-BD305C2085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F8272-E653-4E28-9C5F-EDB750F2896A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9B7E6-A77C-48E8-B249-9D5044DFF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8779A-EF7A-4D3F-B964-C1E836F74759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B0CB9-3108-4B08-AAC3-C7DEC92BF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400A1B-C5DB-402F-B8FB-D26B1C27CAFB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08D45F-C983-420A-9150-34E0E00B05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7C13-4515-4322-B37C-DCC1B29A9D23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B5666-9550-451D-8424-9EECC2BC70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AFB24-621D-4FDB-967B-00FDAFFF71E0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286EB-AD57-4F2B-868D-BDC85ED16B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7368C-829D-4F69-972D-594032C74949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62F7E-DA74-4870-91B9-F0C12402AE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F4C2D-35B8-4918-A5E0-A4FE012B4940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BA3796-DD64-45DA-BAA9-F7F83F4E17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102E6-E26F-42D5-A871-68CD368B5641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448D1-0D5E-4E82-BC16-1624D6575E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B7400-3571-4B27-B295-7D2E0AEF5D7D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7E0252-1103-421B-A12D-FC93291433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60489-2084-49E0-92F2-8F17FD2C464F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40BCA-9FAA-4A48-A92F-B19160C22A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091FF5A-5CA8-4B67-9B24-3286CD21DCE2}" type="datetimeFigureOut">
              <a:rPr lang="cs-CZ"/>
              <a:pPr>
                <a:defRPr/>
              </a:pPr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E433FD-8704-47D3-BA9B-2AD9D0D51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Šablona III/2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OVĚŘ SI SVÉ ZNALOSTI</a:t>
            </a:r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VY_32_INOVACE_298_OVĚŘ SI SVÉ ZNALOSTI</a:t>
            </a:r>
          </a:p>
          <a:p>
            <a:pPr algn="ctr"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869160"/>
            <a:ext cx="5976664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OVĚŘ SI SVÉ ZNALOSTI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dvojice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Boleslav I.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Karel IV.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Rudolf II.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Albrecht z </a:t>
            </a:r>
            <a:r>
              <a:rPr lang="cs-CZ" dirty="0" err="1" smtClean="0">
                <a:solidFill>
                  <a:srgbClr val="C00000"/>
                </a:solidFill>
              </a:rPr>
              <a:t>Valdštejna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Jan Hus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Jan Žižka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Sámo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Kazatel v Betlémské kapli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Smrt v Chebu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Vojevůdce husitů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České korunovační klenoty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Majestát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Franský kupec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Bratrovrah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Škrtni, co tam nepatří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Bartolomeo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Diaz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, Kryštof Kolumbus, Mikuláš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Koperník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Amerigo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Vespuci</a:t>
            </a: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Karel IV., Jan Hus, Václav IV., Zikmund Lucemburský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Rotunda sv. Jiří na Řípu, katedrála sv. Víta, hrad Loket, Karlštejn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Přemysl Otakar II., Ferdinand I., Rudolf II., Maxmilián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Mojmír I, Rastislav, Svatopluk,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Pribina</a:t>
            </a:r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správný rok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Bitva na Bílé hoře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Založena Karlova univerzita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Zlatá bula sicilská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Upálení Jana Husa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Habsburkové na českém trůně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Smrt Václava</a:t>
            </a:r>
          </a:p>
        </p:txBody>
      </p:sp>
      <p:sp>
        <p:nvSpPr>
          <p:cNvPr id="512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1348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1415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935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1620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1526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1212</a:t>
            </a:r>
          </a:p>
          <a:p>
            <a:endParaRPr lang="cs-CZ" dirty="0" smtClean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752528"/>
          </a:xfrm>
        </p:spPr>
        <p:txBody>
          <a:bodyPr/>
          <a:lstStyle/>
          <a:p>
            <a:r>
              <a:rPr lang="cs-CZ" u="sng" dirty="0" smtClean="0"/>
              <a:t>UTVOŘ DVOJICE</a:t>
            </a:r>
            <a:r>
              <a:rPr lang="cs-CZ" dirty="0" smtClean="0"/>
              <a:t>: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BOLESLAV I. - </a:t>
            </a:r>
            <a:r>
              <a:rPr lang="cs-CZ" dirty="0" smtClean="0"/>
              <a:t>BRATROVRAH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Karel IV. – </a:t>
            </a:r>
            <a:r>
              <a:rPr lang="cs-CZ" dirty="0" smtClean="0"/>
              <a:t>ČESKÉ KORUNOVAČNÍ KLENOTY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Rudolf II. - </a:t>
            </a:r>
            <a:r>
              <a:rPr lang="cs-CZ" dirty="0" smtClean="0"/>
              <a:t>MAJESTÁT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Albrecht z </a:t>
            </a:r>
            <a:r>
              <a:rPr lang="cs-CZ" dirty="0" err="1" smtClean="0">
                <a:solidFill>
                  <a:srgbClr val="C00000"/>
                </a:solidFill>
              </a:rPr>
              <a:t>Valdštejna</a:t>
            </a:r>
            <a:r>
              <a:rPr lang="cs-CZ" dirty="0" smtClean="0">
                <a:solidFill>
                  <a:srgbClr val="C00000"/>
                </a:solidFill>
              </a:rPr>
              <a:t> – </a:t>
            </a:r>
            <a:r>
              <a:rPr lang="cs-CZ" dirty="0" smtClean="0"/>
              <a:t>SMRT V CHEBU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Jan Hus – </a:t>
            </a:r>
            <a:r>
              <a:rPr lang="cs-CZ" dirty="0" smtClean="0"/>
              <a:t>KAZATEL V BETLÉMSKÉ KAPLI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Jan Žižka – </a:t>
            </a:r>
            <a:r>
              <a:rPr lang="cs-CZ" dirty="0" smtClean="0"/>
              <a:t>VOJEVŮDCE HUSITŮ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Sámo – </a:t>
            </a:r>
            <a:r>
              <a:rPr lang="cs-CZ" dirty="0" smtClean="0"/>
              <a:t>FRANSKÝ KUPEC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ŠKRTNI</a:t>
            </a:r>
            <a:r>
              <a:rPr lang="cs-CZ" u="sng" dirty="0" smtClean="0"/>
              <a:t>, CO TAM NEPATŘÍ</a:t>
            </a:r>
            <a:r>
              <a:rPr lang="cs-CZ" dirty="0" smtClean="0"/>
              <a:t>:</a:t>
            </a:r>
          </a:p>
          <a:p>
            <a:pPr>
              <a:buFontTx/>
              <a:buChar char="-"/>
            </a:pPr>
            <a:r>
              <a:rPr lang="cs-CZ" dirty="0" smtClean="0"/>
              <a:t>Mikuláš </a:t>
            </a:r>
            <a:r>
              <a:rPr lang="cs-CZ" dirty="0" err="1" smtClean="0"/>
              <a:t>Koperník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nebyl mořeplavec</a:t>
            </a:r>
          </a:p>
          <a:p>
            <a:pPr>
              <a:buFontTx/>
              <a:buChar char="-"/>
            </a:pPr>
            <a:r>
              <a:rPr lang="cs-CZ" dirty="0" smtClean="0"/>
              <a:t>Jan Hus – nebyl Lucemburk</a:t>
            </a:r>
          </a:p>
          <a:p>
            <a:pPr>
              <a:buFontTx/>
              <a:buChar char="-"/>
            </a:pPr>
            <a:r>
              <a:rPr lang="cs-CZ" dirty="0" smtClean="0"/>
              <a:t>Rotunda sv. Jiří na Řípu – není to gotická stavba</a:t>
            </a:r>
          </a:p>
          <a:p>
            <a:pPr>
              <a:buFontTx/>
              <a:buChar char="-"/>
            </a:pPr>
            <a:r>
              <a:rPr lang="cs-CZ" dirty="0" smtClean="0"/>
              <a:t>Přemysl Otakar II. – nebyl Habsburk</a:t>
            </a:r>
          </a:p>
          <a:p>
            <a:pPr>
              <a:buFontTx/>
              <a:buChar char="-"/>
            </a:pPr>
            <a:r>
              <a:rPr lang="cs-CZ" dirty="0" err="1" smtClean="0"/>
              <a:t>Pribina</a:t>
            </a:r>
            <a:r>
              <a:rPr lang="cs-CZ" dirty="0" smtClean="0"/>
              <a:t> -  nebyl </a:t>
            </a:r>
            <a:r>
              <a:rPr lang="cs-CZ" dirty="0" err="1" smtClean="0"/>
              <a:t>Mojmírovec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r>
              <a:rPr lang="cs-CZ" u="sng" dirty="0" smtClean="0"/>
              <a:t>PŘIŘAĎ SPRÁVNÝ ROK</a:t>
            </a:r>
            <a:r>
              <a:rPr lang="cs-CZ" dirty="0" smtClean="0"/>
              <a:t>: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Bitva na Bílé hoře - </a:t>
            </a:r>
            <a:r>
              <a:rPr lang="cs-CZ" dirty="0" smtClean="0"/>
              <a:t>1620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Založena Karlova univerzita - </a:t>
            </a:r>
            <a:r>
              <a:rPr lang="cs-CZ" dirty="0" smtClean="0"/>
              <a:t>1348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Zlatá bula sicilská - </a:t>
            </a:r>
            <a:r>
              <a:rPr lang="cs-CZ" dirty="0" smtClean="0"/>
              <a:t>1212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Upálení Jana Husa - </a:t>
            </a:r>
            <a:r>
              <a:rPr lang="cs-CZ" dirty="0" smtClean="0"/>
              <a:t>1415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Habsburkové na českém trůně - </a:t>
            </a:r>
            <a:r>
              <a:rPr lang="cs-CZ" dirty="0" smtClean="0"/>
              <a:t>1526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Smrt Václava  - </a:t>
            </a:r>
            <a:r>
              <a:rPr lang="cs-CZ" dirty="0" smtClean="0"/>
              <a:t>935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261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OVĚŘ SI SVÉ ZNALOSTI</vt:lpstr>
      <vt:lpstr>Utvoř dvojice</vt:lpstr>
      <vt:lpstr>Škrtni, co tam nepatří</vt:lpstr>
      <vt:lpstr>Přiřaď správný rok</vt:lpstr>
      <vt:lpstr>SPRÁVNÉ ODPOVĚDI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2</dc:title>
  <dc:creator>Lucinka</dc:creator>
  <cp:lastModifiedBy>U1</cp:lastModifiedBy>
  <cp:revision>14</cp:revision>
  <dcterms:created xsi:type="dcterms:W3CDTF">2010-09-13T14:07:58Z</dcterms:created>
  <dcterms:modified xsi:type="dcterms:W3CDTF">2012-03-01T14:55:30Z</dcterms:modified>
</cp:coreProperties>
</file>