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62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383A18-0D09-4921-897D-613D00375FB4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D38874-D274-4C82-BC0C-DFAD370A830F}">
      <dgm:prSet phldrT="[Text]"/>
      <dgm:spPr>
        <a:solidFill>
          <a:schemeClr val="accent6">
            <a:lumMod val="50000"/>
          </a:schemeClr>
        </a:solidFill>
        <a:ln>
          <a:solidFill>
            <a:srgbClr val="C00000"/>
          </a:solidFill>
        </a:ln>
        <a:effectLst>
          <a:reflection blurRad="6350" stA="50000" endA="300" endPos="55000" dir="5400000" sy="-100000" algn="bl" rotWithShape="0"/>
        </a:effectLst>
      </dgm:spPr>
      <dgm:t>
        <a:bodyPr/>
        <a:lstStyle/>
        <a:p>
          <a:r>
            <a:rPr lang="cs-CZ" dirty="0" smtClean="0"/>
            <a:t>chování</a:t>
          </a:r>
          <a:endParaRPr lang="cs-CZ" dirty="0"/>
        </a:p>
      </dgm:t>
    </dgm:pt>
    <dgm:pt modelId="{6D916153-8DC4-415C-8189-717A5BAF8D5D}" type="parTrans" cxnId="{62A38AF9-6D3F-4D6B-B8C5-8025D5ECB350}">
      <dgm:prSet/>
      <dgm:spPr/>
      <dgm:t>
        <a:bodyPr/>
        <a:lstStyle/>
        <a:p>
          <a:endParaRPr lang="cs-CZ"/>
        </a:p>
      </dgm:t>
    </dgm:pt>
    <dgm:pt modelId="{E0250A8C-0C63-4F0F-BC5E-EF588CEF5EB7}" type="sibTrans" cxnId="{62A38AF9-6D3F-4D6B-B8C5-8025D5ECB350}">
      <dgm:prSet/>
      <dgm:spPr/>
      <dgm:t>
        <a:bodyPr/>
        <a:lstStyle/>
        <a:p>
          <a:endParaRPr lang="cs-CZ"/>
        </a:p>
      </dgm:t>
    </dgm:pt>
    <dgm:pt modelId="{6BA63B27-2D31-4C59-BCEE-9D6457A317B8}">
      <dgm:prSet phldrT="[Text]"/>
      <dgm:spPr>
        <a:solidFill>
          <a:schemeClr val="accent6"/>
        </a:solidFill>
        <a:ln>
          <a:solidFill>
            <a:schemeClr val="accent6">
              <a:lumMod val="75000"/>
            </a:schemeClr>
          </a:solidFill>
        </a:ln>
        <a:effectLst>
          <a:reflection blurRad="6350" stA="50000" endA="300" endPos="55000" dir="5400000" sy="-100000" algn="bl" rotWithShape="0"/>
        </a:effectLst>
      </dgm:spPr>
      <dgm:t>
        <a:bodyPr/>
        <a:lstStyle/>
        <a:p>
          <a:r>
            <a:rPr lang="cs-CZ" dirty="0" smtClean="0"/>
            <a:t>vyjadřování</a:t>
          </a:r>
          <a:endParaRPr lang="cs-CZ" dirty="0"/>
        </a:p>
      </dgm:t>
    </dgm:pt>
    <dgm:pt modelId="{A8BBE56D-22AF-4F9B-AF13-A82886CEEF82}" type="parTrans" cxnId="{68AF7438-0900-4322-AC9D-AE9A9C3F84C8}">
      <dgm:prSet/>
      <dgm:spPr/>
      <dgm:t>
        <a:bodyPr/>
        <a:lstStyle/>
        <a:p>
          <a:endParaRPr lang="cs-CZ"/>
        </a:p>
      </dgm:t>
    </dgm:pt>
    <dgm:pt modelId="{EC5133C3-72F9-4F8E-A2FC-E68ADFAFA5E1}" type="sibTrans" cxnId="{68AF7438-0900-4322-AC9D-AE9A9C3F84C8}">
      <dgm:prSet/>
      <dgm:spPr/>
      <dgm:t>
        <a:bodyPr/>
        <a:lstStyle/>
        <a:p>
          <a:endParaRPr lang="cs-CZ"/>
        </a:p>
      </dgm:t>
    </dgm:pt>
    <dgm:pt modelId="{6C5C186D-9AF6-46A1-B7F0-B45C5189E0B7}">
      <dgm:prSet phldrT="[Text]"/>
      <dgm:spPr>
        <a:solidFill>
          <a:schemeClr val="accent6">
            <a:lumMod val="60000"/>
            <a:lumOff val="40000"/>
          </a:schemeClr>
        </a:solidFill>
        <a:ln>
          <a:solidFill>
            <a:schemeClr val="accent6">
              <a:lumMod val="75000"/>
            </a:schemeClr>
          </a:solidFill>
        </a:ln>
        <a:effectLst>
          <a:reflection blurRad="6350" stA="50000" endA="300" endPos="55000" dir="5400000" sy="-100000" algn="bl" rotWithShape="0"/>
        </a:effectLst>
      </dgm:spPr>
      <dgm:t>
        <a:bodyPr/>
        <a:lstStyle/>
        <a:p>
          <a:r>
            <a:rPr lang="cs-CZ" dirty="0" smtClean="0"/>
            <a:t>oblékání</a:t>
          </a:r>
          <a:endParaRPr lang="cs-CZ" dirty="0"/>
        </a:p>
      </dgm:t>
    </dgm:pt>
    <dgm:pt modelId="{360D662E-FD99-4D91-8830-8EAE40A67318}" type="parTrans" cxnId="{2E11D8D6-98A6-4FBB-BF30-306AAE062DBD}">
      <dgm:prSet/>
      <dgm:spPr/>
      <dgm:t>
        <a:bodyPr/>
        <a:lstStyle/>
        <a:p>
          <a:endParaRPr lang="cs-CZ"/>
        </a:p>
      </dgm:t>
    </dgm:pt>
    <dgm:pt modelId="{C6908427-67F4-4F09-BECF-1018706D949F}" type="sibTrans" cxnId="{2E11D8D6-98A6-4FBB-BF30-306AAE062DBD}">
      <dgm:prSet/>
      <dgm:spPr/>
      <dgm:t>
        <a:bodyPr/>
        <a:lstStyle/>
        <a:p>
          <a:endParaRPr lang="cs-CZ"/>
        </a:p>
      </dgm:t>
    </dgm:pt>
    <dgm:pt modelId="{DD19780C-541C-414B-85A5-49526267B075}">
      <dgm:prSet phldrT="[Text]"/>
      <dgm:spPr>
        <a:solidFill>
          <a:schemeClr val="accent2">
            <a:lumMod val="75000"/>
          </a:schemeClr>
        </a:solidFill>
        <a:ln>
          <a:solidFill>
            <a:schemeClr val="accent6">
              <a:lumMod val="50000"/>
            </a:schemeClr>
          </a:solidFill>
        </a:ln>
        <a:effectLst>
          <a:reflection blurRad="6350" stA="50000" endA="300" endPos="55000" dir="5400000" sy="-100000" algn="bl" rotWithShape="0"/>
        </a:effectLst>
      </dgm:spPr>
      <dgm:t>
        <a:bodyPr/>
        <a:lstStyle/>
        <a:p>
          <a:r>
            <a:rPr lang="cs-CZ" dirty="0" smtClean="0"/>
            <a:t>bydlení</a:t>
          </a:r>
          <a:endParaRPr lang="cs-CZ" dirty="0"/>
        </a:p>
      </dgm:t>
    </dgm:pt>
    <dgm:pt modelId="{9FC89110-2D74-413A-9D02-57512908DB86}" type="parTrans" cxnId="{9E18B2A0-D9F9-496A-955F-4ADF4C92EFD3}">
      <dgm:prSet/>
      <dgm:spPr/>
      <dgm:t>
        <a:bodyPr/>
        <a:lstStyle/>
        <a:p>
          <a:endParaRPr lang="cs-CZ"/>
        </a:p>
      </dgm:t>
    </dgm:pt>
    <dgm:pt modelId="{066717D7-2C3C-4931-B403-91EFCB1CEAED}" type="sibTrans" cxnId="{9E18B2A0-D9F9-496A-955F-4ADF4C92EFD3}">
      <dgm:prSet/>
      <dgm:spPr/>
      <dgm:t>
        <a:bodyPr/>
        <a:lstStyle/>
        <a:p>
          <a:endParaRPr lang="cs-CZ"/>
        </a:p>
      </dgm:t>
    </dgm:pt>
    <dgm:pt modelId="{A49FB25B-A51C-464E-B9FD-268549D3DD45}">
      <dgm:prSet phldrT="[Text]"/>
      <dgm:spPr>
        <a:solidFill>
          <a:schemeClr val="accent2">
            <a:lumMod val="60000"/>
            <a:lumOff val="40000"/>
          </a:schemeClr>
        </a:solidFill>
        <a:ln>
          <a:solidFill>
            <a:schemeClr val="accent2">
              <a:lumMod val="75000"/>
            </a:schemeClr>
          </a:solidFill>
        </a:ln>
        <a:effectLst>
          <a:reflection blurRad="6350" stA="50000" endA="300" endPos="55000" dir="5400000" sy="-100000" algn="bl" rotWithShape="0"/>
        </a:effectLst>
      </dgm:spPr>
      <dgm:t>
        <a:bodyPr/>
        <a:lstStyle/>
        <a:p>
          <a:r>
            <a:rPr lang="cs-CZ" dirty="0" smtClean="0"/>
            <a:t>stolování</a:t>
          </a:r>
          <a:endParaRPr lang="cs-CZ" dirty="0"/>
        </a:p>
      </dgm:t>
    </dgm:pt>
    <dgm:pt modelId="{8E14136C-9FF1-4B25-91C9-448EA4936C13}" type="parTrans" cxnId="{D4FF452A-70B4-4A69-B7A9-190A84389191}">
      <dgm:prSet/>
      <dgm:spPr/>
      <dgm:t>
        <a:bodyPr/>
        <a:lstStyle/>
        <a:p>
          <a:endParaRPr lang="cs-CZ"/>
        </a:p>
      </dgm:t>
    </dgm:pt>
    <dgm:pt modelId="{FA3B8F0E-F67F-4DF6-9DEF-CAA9290433B3}" type="sibTrans" cxnId="{D4FF452A-70B4-4A69-B7A9-190A84389191}">
      <dgm:prSet/>
      <dgm:spPr/>
      <dgm:t>
        <a:bodyPr/>
        <a:lstStyle/>
        <a:p>
          <a:endParaRPr lang="cs-CZ"/>
        </a:p>
      </dgm:t>
    </dgm:pt>
    <dgm:pt modelId="{9C1A00F0-25C5-46F2-AAFC-F89F2735A16E}" type="pres">
      <dgm:prSet presAssocID="{E6383A18-0D09-4921-897D-613D00375FB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8F3008-8233-445C-8701-BF1F10678454}" type="pres">
      <dgm:prSet presAssocID="{E6383A18-0D09-4921-897D-613D00375FB4}" presName="cycle" presStyleCnt="0"/>
      <dgm:spPr/>
    </dgm:pt>
    <dgm:pt modelId="{5476D6F8-ABED-4228-B9F6-79E0B9E7621D}" type="pres">
      <dgm:prSet presAssocID="{37D38874-D274-4C82-BC0C-DFAD370A830F}" presName="nodeFirs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B4AED5-85D7-4F7A-8984-8F0FAB10E40A}" type="pres">
      <dgm:prSet presAssocID="{E0250A8C-0C63-4F0F-BC5E-EF588CEF5EB7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B00F508D-52EC-4D07-BB44-04ED53F2E966}" type="pres">
      <dgm:prSet presAssocID="{6BA63B27-2D31-4C59-BCEE-9D6457A317B8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D0F50E-41E1-436D-8125-46E6A7FD2345}" type="pres">
      <dgm:prSet presAssocID="{6C5C186D-9AF6-46A1-B7F0-B45C5189E0B7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3F18C-CC80-4772-9EB5-3D59BA40D4C1}" type="pres">
      <dgm:prSet presAssocID="{DD19780C-541C-414B-85A5-49526267B075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D2679D-5CE7-4D07-8EC2-0DA9469A3C13}" type="pres">
      <dgm:prSet presAssocID="{A49FB25B-A51C-464E-B9FD-268549D3DD45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FF452A-70B4-4A69-B7A9-190A84389191}" srcId="{E6383A18-0D09-4921-897D-613D00375FB4}" destId="{A49FB25B-A51C-464E-B9FD-268549D3DD45}" srcOrd="4" destOrd="0" parTransId="{8E14136C-9FF1-4B25-91C9-448EA4936C13}" sibTransId="{FA3B8F0E-F67F-4DF6-9DEF-CAA9290433B3}"/>
    <dgm:cxn modelId="{04AA2377-87AE-4200-B569-9D1D4FEF925A}" type="presOf" srcId="{E0250A8C-0C63-4F0F-BC5E-EF588CEF5EB7}" destId="{90B4AED5-85D7-4F7A-8984-8F0FAB10E40A}" srcOrd="0" destOrd="0" presId="urn:microsoft.com/office/officeart/2005/8/layout/cycle3"/>
    <dgm:cxn modelId="{9E18B2A0-D9F9-496A-955F-4ADF4C92EFD3}" srcId="{E6383A18-0D09-4921-897D-613D00375FB4}" destId="{DD19780C-541C-414B-85A5-49526267B075}" srcOrd="3" destOrd="0" parTransId="{9FC89110-2D74-413A-9D02-57512908DB86}" sibTransId="{066717D7-2C3C-4931-B403-91EFCB1CEAED}"/>
    <dgm:cxn modelId="{62A38AF9-6D3F-4D6B-B8C5-8025D5ECB350}" srcId="{E6383A18-0D09-4921-897D-613D00375FB4}" destId="{37D38874-D274-4C82-BC0C-DFAD370A830F}" srcOrd="0" destOrd="0" parTransId="{6D916153-8DC4-415C-8189-717A5BAF8D5D}" sibTransId="{E0250A8C-0C63-4F0F-BC5E-EF588CEF5EB7}"/>
    <dgm:cxn modelId="{9DEEEFC4-E259-4D0D-BF2C-B71D350163F9}" type="presOf" srcId="{E6383A18-0D09-4921-897D-613D00375FB4}" destId="{9C1A00F0-25C5-46F2-AAFC-F89F2735A16E}" srcOrd="0" destOrd="0" presId="urn:microsoft.com/office/officeart/2005/8/layout/cycle3"/>
    <dgm:cxn modelId="{81B98816-FFAB-4DB5-A8F5-ED3E61AA5364}" type="presOf" srcId="{A49FB25B-A51C-464E-B9FD-268549D3DD45}" destId="{52D2679D-5CE7-4D07-8EC2-0DA9469A3C13}" srcOrd="0" destOrd="0" presId="urn:microsoft.com/office/officeart/2005/8/layout/cycle3"/>
    <dgm:cxn modelId="{0D43994B-C0B9-4725-B96D-2E6FAD7C3FDA}" type="presOf" srcId="{DD19780C-541C-414B-85A5-49526267B075}" destId="{4A53F18C-CC80-4772-9EB5-3D59BA40D4C1}" srcOrd="0" destOrd="0" presId="urn:microsoft.com/office/officeart/2005/8/layout/cycle3"/>
    <dgm:cxn modelId="{FB80A8B2-ECFC-4A49-8455-A2CF91E2D4F4}" type="presOf" srcId="{6C5C186D-9AF6-46A1-B7F0-B45C5189E0B7}" destId="{0CD0F50E-41E1-436D-8125-46E6A7FD2345}" srcOrd="0" destOrd="0" presId="urn:microsoft.com/office/officeart/2005/8/layout/cycle3"/>
    <dgm:cxn modelId="{F8C5CC29-BEA6-4D11-9DB7-81E1BFC8208D}" type="presOf" srcId="{37D38874-D274-4C82-BC0C-DFAD370A830F}" destId="{5476D6F8-ABED-4228-B9F6-79E0B9E7621D}" srcOrd="0" destOrd="0" presId="urn:microsoft.com/office/officeart/2005/8/layout/cycle3"/>
    <dgm:cxn modelId="{B3CFEA73-97B8-4753-89E9-1B63DE04FBDB}" type="presOf" srcId="{6BA63B27-2D31-4C59-BCEE-9D6457A317B8}" destId="{B00F508D-52EC-4D07-BB44-04ED53F2E966}" srcOrd="0" destOrd="0" presId="urn:microsoft.com/office/officeart/2005/8/layout/cycle3"/>
    <dgm:cxn modelId="{68AF7438-0900-4322-AC9D-AE9A9C3F84C8}" srcId="{E6383A18-0D09-4921-897D-613D00375FB4}" destId="{6BA63B27-2D31-4C59-BCEE-9D6457A317B8}" srcOrd="1" destOrd="0" parTransId="{A8BBE56D-22AF-4F9B-AF13-A82886CEEF82}" sibTransId="{EC5133C3-72F9-4F8E-A2FC-E68ADFAFA5E1}"/>
    <dgm:cxn modelId="{2E11D8D6-98A6-4FBB-BF30-306AAE062DBD}" srcId="{E6383A18-0D09-4921-897D-613D00375FB4}" destId="{6C5C186D-9AF6-46A1-B7F0-B45C5189E0B7}" srcOrd="2" destOrd="0" parTransId="{360D662E-FD99-4D91-8830-8EAE40A67318}" sibTransId="{C6908427-67F4-4F09-BECF-1018706D949F}"/>
    <dgm:cxn modelId="{13692587-BDF1-4242-8645-AADB29C3336E}" type="presParOf" srcId="{9C1A00F0-25C5-46F2-AAFC-F89F2735A16E}" destId="{6A8F3008-8233-445C-8701-BF1F10678454}" srcOrd="0" destOrd="0" presId="urn:microsoft.com/office/officeart/2005/8/layout/cycle3"/>
    <dgm:cxn modelId="{D959148E-B994-477C-9FC6-5F4FEAED9958}" type="presParOf" srcId="{6A8F3008-8233-445C-8701-BF1F10678454}" destId="{5476D6F8-ABED-4228-B9F6-79E0B9E7621D}" srcOrd="0" destOrd="0" presId="urn:microsoft.com/office/officeart/2005/8/layout/cycle3"/>
    <dgm:cxn modelId="{66CAB455-F51D-4026-BF3E-1B220A938EFA}" type="presParOf" srcId="{6A8F3008-8233-445C-8701-BF1F10678454}" destId="{90B4AED5-85D7-4F7A-8984-8F0FAB10E40A}" srcOrd="1" destOrd="0" presId="urn:microsoft.com/office/officeart/2005/8/layout/cycle3"/>
    <dgm:cxn modelId="{CF23EC28-9B33-45C3-99A6-387758BFCB12}" type="presParOf" srcId="{6A8F3008-8233-445C-8701-BF1F10678454}" destId="{B00F508D-52EC-4D07-BB44-04ED53F2E966}" srcOrd="2" destOrd="0" presId="urn:microsoft.com/office/officeart/2005/8/layout/cycle3"/>
    <dgm:cxn modelId="{5D7EBA19-DB75-4F66-8D55-034BF1371B53}" type="presParOf" srcId="{6A8F3008-8233-445C-8701-BF1F10678454}" destId="{0CD0F50E-41E1-436D-8125-46E6A7FD2345}" srcOrd="3" destOrd="0" presId="urn:microsoft.com/office/officeart/2005/8/layout/cycle3"/>
    <dgm:cxn modelId="{22188B8E-1E3C-4A59-ABD1-1EB851694365}" type="presParOf" srcId="{6A8F3008-8233-445C-8701-BF1F10678454}" destId="{4A53F18C-CC80-4772-9EB5-3D59BA40D4C1}" srcOrd="4" destOrd="0" presId="urn:microsoft.com/office/officeart/2005/8/layout/cycle3"/>
    <dgm:cxn modelId="{184F12F0-5A58-4993-B697-50041FBB36DF}" type="presParOf" srcId="{6A8F3008-8233-445C-8701-BF1F10678454}" destId="{52D2679D-5CE7-4D07-8EC2-0DA9469A3C13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383A18-0D09-4921-897D-613D00375FB4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7D38874-D274-4C82-BC0C-DFAD370A830F}">
      <dgm:prSet phldrT="[Text]"/>
      <dgm:spPr>
        <a:solidFill>
          <a:schemeClr val="accent6">
            <a:lumMod val="50000"/>
          </a:schemeClr>
        </a:solidFill>
        <a:ln>
          <a:solidFill>
            <a:srgbClr val="C00000"/>
          </a:solidFill>
        </a:ln>
        <a:effectLst>
          <a:reflection blurRad="6350" stA="52000" endA="300" endPos="35000" dir="5400000" sy="-100000" algn="bl" rotWithShape="0"/>
        </a:effectLst>
      </dgm:spPr>
      <dgm:t>
        <a:bodyPr/>
        <a:lstStyle/>
        <a:p>
          <a:r>
            <a:rPr lang="cs-CZ" dirty="0" smtClean="0"/>
            <a:t>zemědělská</a:t>
          </a:r>
          <a:endParaRPr lang="cs-CZ" dirty="0"/>
        </a:p>
      </dgm:t>
    </dgm:pt>
    <dgm:pt modelId="{6D916153-8DC4-415C-8189-717A5BAF8D5D}" type="parTrans" cxnId="{62A38AF9-6D3F-4D6B-B8C5-8025D5ECB350}">
      <dgm:prSet/>
      <dgm:spPr/>
      <dgm:t>
        <a:bodyPr/>
        <a:lstStyle/>
        <a:p>
          <a:endParaRPr lang="cs-CZ"/>
        </a:p>
      </dgm:t>
    </dgm:pt>
    <dgm:pt modelId="{E0250A8C-0C63-4F0F-BC5E-EF588CEF5EB7}" type="sibTrans" cxnId="{62A38AF9-6D3F-4D6B-B8C5-8025D5ECB350}">
      <dgm:prSet/>
      <dgm:spPr>
        <a:effectLst>
          <a:reflection blurRad="6350" stA="52000" endA="300" endPos="35000" dir="5400000" sy="-100000" algn="bl" rotWithShape="0"/>
        </a:effectLst>
      </dgm:spPr>
      <dgm:t>
        <a:bodyPr/>
        <a:lstStyle/>
        <a:p>
          <a:endParaRPr lang="cs-CZ"/>
        </a:p>
      </dgm:t>
    </dgm:pt>
    <dgm:pt modelId="{6BA63B27-2D31-4C59-BCEE-9D6457A317B8}">
      <dgm:prSet phldrT="[Text]"/>
      <dgm:spPr>
        <a:solidFill>
          <a:schemeClr val="accent6"/>
        </a:solidFill>
        <a:ln>
          <a:solidFill>
            <a:schemeClr val="accent6">
              <a:lumMod val="75000"/>
            </a:schemeClr>
          </a:solidFill>
        </a:ln>
        <a:effectLst>
          <a:reflection blurRad="6350" stA="52000" endA="300" endPos="35000" dir="5400000" sy="-100000" algn="bl" rotWithShape="0"/>
        </a:effectLst>
      </dgm:spPr>
      <dgm:t>
        <a:bodyPr/>
        <a:lstStyle/>
        <a:p>
          <a:r>
            <a:rPr lang="cs-CZ" dirty="0" smtClean="0"/>
            <a:t>politická</a:t>
          </a:r>
          <a:endParaRPr lang="cs-CZ" dirty="0"/>
        </a:p>
      </dgm:t>
    </dgm:pt>
    <dgm:pt modelId="{A8BBE56D-22AF-4F9B-AF13-A82886CEEF82}" type="parTrans" cxnId="{68AF7438-0900-4322-AC9D-AE9A9C3F84C8}">
      <dgm:prSet/>
      <dgm:spPr/>
      <dgm:t>
        <a:bodyPr/>
        <a:lstStyle/>
        <a:p>
          <a:endParaRPr lang="cs-CZ"/>
        </a:p>
      </dgm:t>
    </dgm:pt>
    <dgm:pt modelId="{EC5133C3-72F9-4F8E-A2FC-E68ADFAFA5E1}" type="sibTrans" cxnId="{68AF7438-0900-4322-AC9D-AE9A9C3F84C8}">
      <dgm:prSet/>
      <dgm:spPr/>
      <dgm:t>
        <a:bodyPr/>
        <a:lstStyle/>
        <a:p>
          <a:endParaRPr lang="cs-CZ"/>
        </a:p>
      </dgm:t>
    </dgm:pt>
    <dgm:pt modelId="{6C5C186D-9AF6-46A1-B7F0-B45C5189E0B7}">
      <dgm:prSet phldrT="[Text]"/>
      <dgm:spPr>
        <a:solidFill>
          <a:schemeClr val="accent6">
            <a:lumMod val="60000"/>
            <a:lumOff val="40000"/>
          </a:schemeClr>
        </a:solidFill>
        <a:ln>
          <a:solidFill>
            <a:schemeClr val="accent6">
              <a:lumMod val="75000"/>
            </a:schemeClr>
          </a:solidFill>
        </a:ln>
        <a:effectLst>
          <a:reflection blurRad="6350" stA="52000" endA="300" endPos="35000" dir="5400000" sy="-100000" algn="bl" rotWithShape="0"/>
        </a:effectLst>
      </dgm:spPr>
      <dgm:t>
        <a:bodyPr/>
        <a:lstStyle/>
        <a:p>
          <a:r>
            <a:rPr lang="cs-CZ" dirty="0" smtClean="0"/>
            <a:t>cestování</a:t>
          </a:r>
          <a:endParaRPr lang="cs-CZ" dirty="0"/>
        </a:p>
      </dgm:t>
    </dgm:pt>
    <dgm:pt modelId="{360D662E-FD99-4D91-8830-8EAE40A67318}" type="parTrans" cxnId="{2E11D8D6-98A6-4FBB-BF30-306AAE062DBD}">
      <dgm:prSet/>
      <dgm:spPr/>
      <dgm:t>
        <a:bodyPr/>
        <a:lstStyle/>
        <a:p>
          <a:endParaRPr lang="cs-CZ"/>
        </a:p>
      </dgm:t>
    </dgm:pt>
    <dgm:pt modelId="{C6908427-67F4-4F09-BECF-1018706D949F}" type="sibTrans" cxnId="{2E11D8D6-98A6-4FBB-BF30-306AAE062DBD}">
      <dgm:prSet/>
      <dgm:spPr/>
      <dgm:t>
        <a:bodyPr/>
        <a:lstStyle/>
        <a:p>
          <a:endParaRPr lang="cs-CZ"/>
        </a:p>
      </dgm:t>
    </dgm:pt>
    <dgm:pt modelId="{DD19780C-541C-414B-85A5-49526267B075}">
      <dgm:prSet phldrT="[Text]"/>
      <dgm:spPr>
        <a:solidFill>
          <a:schemeClr val="accent2">
            <a:lumMod val="75000"/>
          </a:schemeClr>
        </a:solidFill>
        <a:ln>
          <a:solidFill>
            <a:schemeClr val="accent6">
              <a:lumMod val="50000"/>
            </a:schemeClr>
          </a:solidFill>
        </a:ln>
        <a:effectLst>
          <a:reflection blurRad="6350" stA="52000" endA="300" endPos="35000" dir="5400000" sy="-100000" algn="bl" rotWithShape="0"/>
        </a:effectLst>
      </dgm:spPr>
      <dgm:t>
        <a:bodyPr/>
        <a:lstStyle/>
        <a:p>
          <a:r>
            <a:rPr lang="cs-CZ" dirty="0" err="1" smtClean="0"/>
            <a:t>ž.prostředí</a:t>
          </a:r>
          <a:endParaRPr lang="cs-CZ" dirty="0"/>
        </a:p>
      </dgm:t>
    </dgm:pt>
    <dgm:pt modelId="{9FC89110-2D74-413A-9D02-57512908DB86}" type="parTrans" cxnId="{9E18B2A0-D9F9-496A-955F-4ADF4C92EFD3}">
      <dgm:prSet/>
      <dgm:spPr/>
      <dgm:t>
        <a:bodyPr/>
        <a:lstStyle/>
        <a:p>
          <a:endParaRPr lang="cs-CZ"/>
        </a:p>
      </dgm:t>
    </dgm:pt>
    <dgm:pt modelId="{066717D7-2C3C-4931-B403-91EFCB1CEAED}" type="sibTrans" cxnId="{9E18B2A0-D9F9-496A-955F-4ADF4C92EFD3}">
      <dgm:prSet/>
      <dgm:spPr/>
      <dgm:t>
        <a:bodyPr/>
        <a:lstStyle/>
        <a:p>
          <a:endParaRPr lang="cs-CZ"/>
        </a:p>
      </dgm:t>
    </dgm:pt>
    <dgm:pt modelId="{A49FB25B-A51C-464E-B9FD-268549D3DD45}">
      <dgm:prSet phldrT="[Text]"/>
      <dgm:spPr>
        <a:solidFill>
          <a:schemeClr val="accent2">
            <a:lumMod val="60000"/>
            <a:lumOff val="40000"/>
          </a:schemeClr>
        </a:solidFill>
        <a:ln>
          <a:solidFill>
            <a:schemeClr val="accent2">
              <a:lumMod val="75000"/>
            </a:schemeClr>
          </a:solidFill>
        </a:ln>
        <a:effectLst>
          <a:reflection blurRad="6350" stA="52000" endA="300" endPos="35000" dir="5400000" sy="-100000" algn="bl" rotWithShape="0"/>
        </a:effectLst>
      </dgm:spPr>
      <dgm:t>
        <a:bodyPr/>
        <a:lstStyle/>
        <a:p>
          <a:r>
            <a:rPr lang="cs-CZ" dirty="0" smtClean="0"/>
            <a:t>archeologická</a:t>
          </a:r>
          <a:endParaRPr lang="cs-CZ" dirty="0"/>
        </a:p>
      </dgm:t>
    </dgm:pt>
    <dgm:pt modelId="{8E14136C-9FF1-4B25-91C9-448EA4936C13}" type="parTrans" cxnId="{D4FF452A-70B4-4A69-B7A9-190A84389191}">
      <dgm:prSet/>
      <dgm:spPr/>
      <dgm:t>
        <a:bodyPr/>
        <a:lstStyle/>
        <a:p>
          <a:endParaRPr lang="cs-CZ"/>
        </a:p>
      </dgm:t>
    </dgm:pt>
    <dgm:pt modelId="{FA3B8F0E-F67F-4DF6-9DEF-CAA9290433B3}" type="sibTrans" cxnId="{D4FF452A-70B4-4A69-B7A9-190A84389191}">
      <dgm:prSet/>
      <dgm:spPr/>
      <dgm:t>
        <a:bodyPr/>
        <a:lstStyle/>
        <a:p>
          <a:endParaRPr lang="cs-CZ"/>
        </a:p>
      </dgm:t>
    </dgm:pt>
    <dgm:pt modelId="{9C1A00F0-25C5-46F2-AAFC-F89F2735A16E}" type="pres">
      <dgm:prSet presAssocID="{E6383A18-0D09-4921-897D-613D00375FB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8F3008-8233-445C-8701-BF1F10678454}" type="pres">
      <dgm:prSet presAssocID="{E6383A18-0D09-4921-897D-613D00375FB4}" presName="cycle" presStyleCnt="0"/>
      <dgm:spPr/>
    </dgm:pt>
    <dgm:pt modelId="{5476D6F8-ABED-4228-B9F6-79E0B9E7621D}" type="pres">
      <dgm:prSet presAssocID="{37D38874-D274-4C82-BC0C-DFAD370A830F}" presName="nodeFirs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B4AED5-85D7-4F7A-8984-8F0FAB10E40A}" type="pres">
      <dgm:prSet presAssocID="{E0250A8C-0C63-4F0F-BC5E-EF588CEF5EB7}" presName="sibTransFirstNode" presStyleLbl="bgShp" presStyleIdx="0" presStyleCnt="1"/>
      <dgm:spPr/>
      <dgm:t>
        <a:bodyPr/>
        <a:lstStyle/>
        <a:p>
          <a:endParaRPr lang="cs-CZ"/>
        </a:p>
      </dgm:t>
    </dgm:pt>
    <dgm:pt modelId="{B00F508D-52EC-4D07-BB44-04ED53F2E966}" type="pres">
      <dgm:prSet presAssocID="{6BA63B27-2D31-4C59-BCEE-9D6457A317B8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D0F50E-41E1-436D-8125-46E6A7FD2345}" type="pres">
      <dgm:prSet presAssocID="{6C5C186D-9AF6-46A1-B7F0-B45C5189E0B7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53F18C-CC80-4772-9EB5-3D59BA40D4C1}" type="pres">
      <dgm:prSet presAssocID="{DD19780C-541C-414B-85A5-49526267B075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D2679D-5CE7-4D07-8EC2-0DA9469A3C13}" type="pres">
      <dgm:prSet presAssocID="{A49FB25B-A51C-464E-B9FD-268549D3DD45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FF452A-70B4-4A69-B7A9-190A84389191}" srcId="{E6383A18-0D09-4921-897D-613D00375FB4}" destId="{A49FB25B-A51C-464E-B9FD-268549D3DD45}" srcOrd="4" destOrd="0" parTransId="{8E14136C-9FF1-4B25-91C9-448EA4936C13}" sibTransId="{FA3B8F0E-F67F-4DF6-9DEF-CAA9290433B3}"/>
    <dgm:cxn modelId="{55C6953D-1B19-44D2-9F68-C4FFBD4C1955}" type="presOf" srcId="{DD19780C-541C-414B-85A5-49526267B075}" destId="{4A53F18C-CC80-4772-9EB5-3D59BA40D4C1}" srcOrd="0" destOrd="0" presId="urn:microsoft.com/office/officeart/2005/8/layout/cycle3"/>
    <dgm:cxn modelId="{9E18B2A0-D9F9-496A-955F-4ADF4C92EFD3}" srcId="{E6383A18-0D09-4921-897D-613D00375FB4}" destId="{DD19780C-541C-414B-85A5-49526267B075}" srcOrd="3" destOrd="0" parTransId="{9FC89110-2D74-413A-9D02-57512908DB86}" sibTransId="{066717D7-2C3C-4931-B403-91EFCB1CEAED}"/>
    <dgm:cxn modelId="{62A38AF9-6D3F-4D6B-B8C5-8025D5ECB350}" srcId="{E6383A18-0D09-4921-897D-613D00375FB4}" destId="{37D38874-D274-4C82-BC0C-DFAD370A830F}" srcOrd="0" destOrd="0" parTransId="{6D916153-8DC4-415C-8189-717A5BAF8D5D}" sibTransId="{E0250A8C-0C63-4F0F-BC5E-EF588CEF5EB7}"/>
    <dgm:cxn modelId="{753768D0-667A-40D0-8BE9-AA99F645DB5E}" type="presOf" srcId="{37D38874-D274-4C82-BC0C-DFAD370A830F}" destId="{5476D6F8-ABED-4228-B9F6-79E0B9E7621D}" srcOrd="0" destOrd="0" presId="urn:microsoft.com/office/officeart/2005/8/layout/cycle3"/>
    <dgm:cxn modelId="{218BD290-A349-4B44-A6E7-F374DEE1989D}" type="presOf" srcId="{E0250A8C-0C63-4F0F-BC5E-EF588CEF5EB7}" destId="{90B4AED5-85D7-4F7A-8984-8F0FAB10E40A}" srcOrd="0" destOrd="0" presId="urn:microsoft.com/office/officeart/2005/8/layout/cycle3"/>
    <dgm:cxn modelId="{BE72224A-0425-479B-9F83-2CCA64AC6178}" type="presOf" srcId="{6C5C186D-9AF6-46A1-B7F0-B45C5189E0B7}" destId="{0CD0F50E-41E1-436D-8125-46E6A7FD2345}" srcOrd="0" destOrd="0" presId="urn:microsoft.com/office/officeart/2005/8/layout/cycle3"/>
    <dgm:cxn modelId="{B19BDC3C-8070-45AC-BB36-F67313C1E7BD}" type="presOf" srcId="{6BA63B27-2D31-4C59-BCEE-9D6457A317B8}" destId="{B00F508D-52EC-4D07-BB44-04ED53F2E966}" srcOrd="0" destOrd="0" presId="urn:microsoft.com/office/officeart/2005/8/layout/cycle3"/>
    <dgm:cxn modelId="{06478FA5-374B-474C-9FD1-49082A5574E3}" type="presOf" srcId="{A49FB25B-A51C-464E-B9FD-268549D3DD45}" destId="{52D2679D-5CE7-4D07-8EC2-0DA9469A3C13}" srcOrd="0" destOrd="0" presId="urn:microsoft.com/office/officeart/2005/8/layout/cycle3"/>
    <dgm:cxn modelId="{68AF7438-0900-4322-AC9D-AE9A9C3F84C8}" srcId="{E6383A18-0D09-4921-897D-613D00375FB4}" destId="{6BA63B27-2D31-4C59-BCEE-9D6457A317B8}" srcOrd="1" destOrd="0" parTransId="{A8BBE56D-22AF-4F9B-AF13-A82886CEEF82}" sibTransId="{EC5133C3-72F9-4F8E-A2FC-E68ADFAFA5E1}"/>
    <dgm:cxn modelId="{BF23B2C1-B769-4F54-99D2-2D295F84A653}" type="presOf" srcId="{E6383A18-0D09-4921-897D-613D00375FB4}" destId="{9C1A00F0-25C5-46F2-AAFC-F89F2735A16E}" srcOrd="0" destOrd="0" presId="urn:microsoft.com/office/officeart/2005/8/layout/cycle3"/>
    <dgm:cxn modelId="{2E11D8D6-98A6-4FBB-BF30-306AAE062DBD}" srcId="{E6383A18-0D09-4921-897D-613D00375FB4}" destId="{6C5C186D-9AF6-46A1-B7F0-B45C5189E0B7}" srcOrd="2" destOrd="0" parTransId="{360D662E-FD99-4D91-8830-8EAE40A67318}" sibTransId="{C6908427-67F4-4F09-BECF-1018706D949F}"/>
    <dgm:cxn modelId="{271DB533-C2DF-4CA2-8A64-FA2631696A59}" type="presParOf" srcId="{9C1A00F0-25C5-46F2-AAFC-F89F2735A16E}" destId="{6A8F3008-8233-445C-8701-BF1F10678454}" srcOrd="0" destOrd="0" presId="urn:microsoft.com/office/officeart/2005/8/layout/cycle3"/>
    <dgm:cxn modelId="{833AA229-4479-4F04-ACE1-BF3E864F9A48}" type="presParOf" srcId="{6A8F3008-8233-445C-8701-BF1F10678454}" destId="{5476D6F8-ABED-4228-B9F6-79E0B9E7621D}" srcOrd="0" destOrd="0" presId="urn:microsoft.com/office/officeart/2005/8/layout/cycle3"/>
    <dgm:cxn modelId="{F5FB929B-57CF-491B-9810-1935CD7A084A}" type="presParOf" srcId="{6A8F3008-8233-445C-8701-BF1F10678454}" destId="{90B4AED5-85D7-4F7A-8984-8F0FAB10E40A}" srcOrd="1" destOrd="0" presId="urn:microsoft.com/office/officeart/2005/8/layout/cycle3"/>
    <dgm:cxn modelId="{A519D796-81D9-4D4A-8BCB-E547F6F600C1}" type="presParOf" srcId="{6A8F3008-8233-445C-8701-BF1F10678454}" destId="{B00F508D-52EC-4D07-BB44-04ED53F2E966}" srcOrd="2" destOrd="0" presId="urn:microsoft.com/office/officeart/2005/8/layout/cycle3"/>
    <dgm:cxn modelId="{97ECC466-9BE7-4F45-BA9B-BB3FDBB35DF0}" type="presParOf" srcId="{6A8F3008-8233-445C-8701-BF1F10678454}" destId="{0CD0F50E-41E1-436D-8125-46E6A7FD2345}" srcOrd="3" destOrd="0" presId="urn:microsoft.com/office/officeart/2005/8/layout/cycle3"/>
    <dgm:cxn modelId="{FB14E4F1-CB23-4738-BDF7-D0C40B4EFB85}" type="presParOf" srcId="{6A8F3008-8233-445C-8701-BF1F10678454}" destId="{4A53F18C-CC80-4772-9EB5-3D59BA40D4C1}" srcOrd="4" destOrd="0" presId="urn:microsoft.com/office/officeart/2005/8/layout/cycle3"/>
    <dgm:cxn modelId="{EB58E01D-B094-4FCB-87A0-CA85976391B4}" type="presParOf" srcId="{6A8F3008-8233-445C-8701-BF1F10678454}" destId="{52D2679D-5CE7-4D07-8EC2-0DA9469A3C13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4AED5-85D7-4F7A-8984-8F0FAB10E40A}">
      <dsp:nvSpPr>
        <dsp:cNvPr id="0" name=""/>
        <dsp:cNvSpPr/>
      </dsp:nvSpPr>
      <dsp:spPr>
        <a:xfrm>
          <a:off x="1867779" y="-27638"/>
          <a:ext cx="4494040" cy="4494040"/>
        </a:xfrm>
        <a:prstGeom prst="circularArrow">
          <a:avLst>
            <a:gd name="adj1" fmla="val 5544"/>
            <a:gd name="adj2" fmla="val 330680"/>
            <a:gd name="adj3" fmla="val 13765712"/>
            <a:gd name="adj4" fmla="val 17392183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76D6F8-ABED-4228-B9F6-79E0B9E7621D}">
      <dsp:nvSpPr>
        <dsp:cNvPr id="0" name=""/>
        <dsp:cNvSpPr/>
      </dsp:nvSpPr>
      <dsp:spPr>
        <a:xfrm>
          <a:off x="3057971" y="1135"/>
          <a:ext cx="2113657" cy="1056828"/>
        </a:xfrm>
        <a:prstGeom prst="roundRect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rgbClr val="C00000"/>
          </a:solidFill>
          <a:prstDash val="solid"/>
        </a:ln>
        <a:effectLst>
          <a:reflection blurRad="6350" stA="50000" endA="300" endPos="5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chování</a:t>
          </a:r>
          <a:endParaRPr lang="cs-CZ" sz="2900" kern="1200" dirty="0"/>
        </a:p>
      </dsp:txBody>
      <dsp:txXfrm>
        <a:off x="3109561" y="52725"/>
        <a:ext cx="2010477" cy="953648"/>
      </dsp:txXfrm>
    </dsp:sp>
    <dsp:sp modelId="{B00F508D-52EC-4D07-BB44-04ED53F2E966}">
      <dsp:nvSpPr>
        <dsp:cNvPr id="0" name=""/>
        <dsp:cNvSpPr/>
      </dsp:nvSpPr>
      <dsp:spPr>
        <a:xfrm>
          <a:off x="4880609" y="1325359"/>
          <a:ext cx="2113657" cy="1056828"/>
        </a:xfrm>
        <a:prstGeom prst="roundRect">
          <a:avLst/>
        </a:prstGeom>
        <a:solidFill>
          <a:schemeClr val="accent6"/>
        </a:solidFill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>
          <a:reflection blurRad="6350" stA="50000" endA="300" endPos="5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vyjadřování</a:t>
          </a:r>
          <a:endParaRPr lang="cs-CZ" sz="2900" kern="1200" dirty="0"/>
        </a:p>
      </dsp:txBody>
      <dsp:txXfrm>
        <a:off x="4932199" y="1376949"/>
        <a:ext cx="2010477" cy="953648"/>
      </dsp:txXfrm>
    </dsp:sp>
    <dsp:sp modelId="{0CD0F50E-41E1-436D-8125-46E6A7FD2345}">
      <dsp:nvSpPr>
        <dsp:cNvPr id="0" name=""/>
        <dsp:cNvSpPr/>
      </dsp:nvSpPr>
      <dsp:spPr>
        <a:xfrm>
          <a:off x="4184423" y="3467999"/>
          <a:ext cx="2113657" cy="1056828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>
          <a:reflection blurRad="6350" stA="50000" endA="300" endPos="5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oblékání</a:t>
          </a:r>
          <a:endParaRPr lang="cs-CZ" sz="2900" kern="1200" dirty="0"/>
        </a:p>
      </dsp:txBody>
      <dsp:txXfrm>
        <a:off x="4236013" y="3519589"/>
        <a:ext cx="2010477" cy="953648"/>
      </dsp:txXfrm>
    </dsp:sp>
    <dsp:sp modelId="{4A53F18C-CC80-4772-9EB5-3D59BA40D4C1}">
      <dsp:nvSpPr>
        <dsp:cNvPr id="0" name=""/>
        <dsp:cNvSpPr/>
      </dsp:nvSpPr>
      <dsp:spPr>
        <a:xfrm>
          <a:off x="1931519" y="3467999"/>
          <a:ext cx="2113657" cy="1056828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>
          <a:reflection blurRad="6350" stA="50000" endA="300" endPos="5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bydlení</a:t>
          </a:r>
          <a:endParaRPr lang="cs-CZ" sz="2900" kern="1200" dirty="0"/>
        </a:p>
      </dsp:txBody>
      <dsp:txXfrm>
        <a:off x="1983109" y="3519589"/>
        <a:ext cx="2010477" cy="953648"/>
      </dsp:txXfrm>
    </dsp:sp>
    <dsp:sp modelId="{52D2679D-5CE7-4D07-8EC2-0DA9469A3C13}">
      <dsp:nvSpPr>
        <dsp:cNvPr id="0" name=""/>
        <dsp:cNvSpPr/>
      </dsp:nvSpPr>
      <dsp:spPr>
        <a:xfrm>
          <a:off x="1235333" y="1325359"/>
          <a:ext cx="2113657" cy="1056828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accent2">
              <a:lumMod val="75000"/>
            </a:schemeClr>
          </a:solidFill>
          <a:prstDash val="solid"/>
        </a:ln>
        <a:effectLst>
          <a:reflection blurRad="6350" stA="50000" endA="300" endPos="5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stolování</a:t>
          </a:r>
          <a:endParaRPr lang="cs-CZ" sz="2900" kern="1200" dirty="0"/>
        </a:p>
      </dsp:txBody>
      <dsp:txXfrm>
        <a:off x="1286923" y="1376949"/>
        <a:ext cx="2010477" cy="953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4AED5-85D7-4F7A-8984-8F0FAB10E40A}">
      <dsp:nvSpPr>
        <dsp:cNvPr id="0" name=""/>
        <dsp:cNvSpPr/>
      </dsp:nvSpPr>
      <dsp:spPr>
        <a:xfrm>
          <a:off x="1867779" y="-27638"/>
          <a:ext cx="4494040" cy="4494040"/>
        </a:xfrm>
        <a:prstGeom prst="circularArrow">
          <a:avLst>
            <a:gd name="adj1" fmla="val 5544"/>
            <a:gd name="adj2" fmla="val 330680"/>
            <a:gd name="adj3" fmla="val 13765712"/>
            <a:gd name="adj4" fmla="val 17392183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reflection blurRad="6350" stA="52000" endA="300" endPos="35000" dir="5400000" sy="-100000" algn="bl" rotWithShape="0"/>
        </a:effectLst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76D6F8-ABED-4228-B9F6-79E0B9E7621D}">
      <dsp:nvSpPr>
        <dsp:cNvPr id="0" name=""/>
        <dsp:cNvSpPr/>
      </dsp:nvSpPr>
      <dsp:spPr>
        <a:xfrm>
          <a:off x="3057971" y="1135"/>
          <a:ext cx="2113657" cy="1056828"/>
        </a:xfrm>
        <a:prstGeom prst="roundRect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rgbClr val="C00000"/>
          </a:solidFill>
          <a:prstDash val="solid"/>
        </a:ln>
        <a:effectLst>
          <a:reflection blurRad="6350" stA="52000" endA="300" endPos="3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zemědělská</a:t>
          </a:r>
          <a:endParaRPr lang="cs-CZ" sz="2500" kern="1200" dirty="0"/>
        </a:p>
      </dsp:txBody>
      <dsp:txXfrm>
        <a:off x="3109561" y="52725"/>
        <a:ext cx="2010477" cy="953648"/>
      </dsp:txXfrm>
    </dsp:sp>
    <dsp:sp modelId="{B00F508D-52EC-4D07-BB44-04ED53F2E966}">
      <dsp:nvSpPr>
        <dsp:cNvPr id="0" name=""/>
        <dsp:cNvSpPr/>
      </dsp:nvSpPr>
      <dsp:spPr>
        <a:xfrm>
          <a:off x="4880609" y="1325359"/>
          <a:ext cx="2113657" cy="1056828"/>
        </a:xfrm>
        <a:prstGeom prst="roundRect">
          <a:avLst/>
        </a:prstGeom>
        <a:solidFill>
          <a:schemeClr val="accent6"/>
        </a:solidFill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>
          <a:reflection blurRad="6350" stA="52000" endA="300" endPos="3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politická</a:t>
          </a:r>
          <a:endParaRPr lang="cs-CZ" sz="2500" kern="1200" dirty="0"/>
        </a:p>
      </dsp:txBody>
      <dsp:txXfrm>
        <a:off x="4932199" y="1376949"/>
        <a:ext cx="2010477" cy="953648"/>
      </dsp:txXfrm>
    </dsp:sp>
    <dsp:sp modelId="{0CD0F50E-41E1-436D-8125-46E6A7FD2345}">
      <dsp:nvSpPr>
        <dsp:cNvPr id="0" name=""/>
        <dsp:cNvSpPr/>
      </dsp:nvSpPr>
      <dsp:spPr>
        <a:xfrm>
          <a:off x="4184423" y="3467999"/>
          <a:ext cx="2113657" cy="1056828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accent6">
              <a:lumMod val="75000"/>
            </a:schemeClr>
          </a:solidFill>
          <a:prstDash val="solid"/>
        </a:ln>
        <a:effectLst>
          <a:reflection blurRad="6350" stA="52000" endA="300" endPos="3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cestování</a:t>
          </a:r>
          <a:endParaRPr lang="cs-CZ" sz="2500" kern="1200" dirty="0"/>
        </a:p>
      </dsp:txBody>
      <dsp:txXfrm>
        <a:off x="4236013" y="3519589"/>
        <a:ext cx="2010477" cy="953648"/>
      </dsp:txXfrm>
    </dsp:sp>
    <dsp:sp modelId="{4A53F18C-CC80-4772-9EB5-3D59BA40D4C1}">
      <dsp:nvSpPr>
        <dsp:cNvPr id="0" name=""/>
        <dsp:cNvSpPr/>
      </dsp:nvSpPr>
      <dsp:spPr>
        <a:xfrm>
          <a:off x="1931519" y="3467999"/>
          <a:ext cx="2113657" cy="1056828"/>
        </a:xfrm>
        <a:prstGeom prst="roundRect">
          <a:avLst/>
        </a:prstGeom>
        <a:solidFill>
          <a:schemeClr val="accent2">
            <a:lumMod val="7500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>
          <a:reflection blurRad="6350" stA="52000" endA="300" endPos="3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err="1" smtClean="0"/>
            <a:t>ž.prostředí</a:t>
          </a:r>
          <a:endParaRPr lang="cs-CZ" sz="2500" kern="1200" dirty="0"/>
        </a:p>
      </dsp:txBody>
      <dsp:txXfrm>
        <a:off x="1983109" y="3519589"/>
        <a:ext cx="2010477" cy="953648"/>
      </dsp:txXfrm>
    </dsp:sp>
    <dsp:sp modelId="{52D2679D-5CE7-4D07-8EC2-0DA9469A3C13}">
      <dsp:nvSpPr>
        <dsp:cNvPr id="0" name=""/>
        <dsp:cNvSpPr/>
      </dsp:nvSpPr>
      <dsp:spPr>
        <a:xfrm>
          <a:off x="1235333" y="1325359"/>
          <a:ext cx="2113657" cy="1056828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accent2">
              <a:lumMod val="75000"/>
            </a:schemeClr>
          </a:solidFill>
          <a:prstDash val="solid"/>
        </a:ln>
        <a:effectLst>
          <a:reflection blurRad="6350" stA="52000" endA="300" endPos="35000" dir="5400000" sy="-100000" algn="bl" rotWithShape="0"/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archeologická</a:t>
          </a:r>
          <a:endParaRPr lang="cs-CZ" sz="2500" kern="1200" dirty="0"/>
        </a:p>
      </dsp:txBody>
      <dsp:txXfrm>
        <a:off x="1286923" y="1376949"/>
        <a:ext cx="2010477" cy="953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28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549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346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320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80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926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669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914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023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511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691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DDE67-3BC1-4B30-8273-33C1F3EF866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60A95-B677-43F8-9458-9CD98990046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3306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324DA-F619-43E6-894A-D5AC21FB523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ABC4F-26A0-4679-846B-8AAE12764371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0424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32B0F-7B30-4A1D-89CC-9D6CBCCAA95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62F67-10B9-4134-BC54-EE2D508FAC6C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771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9416E-B9BC-40B2-AFDD-6C1B56A768F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D1978-FE42-47A8-A4E5-D75CA04F84E7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949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BF9443-99EE-4580-9F36-D2B0391C948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2BD6C-84E8-4B5F-BB36-DECCAD6B6926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5433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5037E-D864-473B-8B4C-9F5B1288C984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339F3-7DDC-4C5E-B1AA-14C6DB4109B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04934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0AA9C-139E-4FB4-9FE6-CC17CEF2735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164E5-F310-4B28-875F-485EB8975212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123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FCC40-C541-49FF-B9B6-207F538D4CE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81FB4-591B-4809-B99F-17171BBD20B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1459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BF605-2481-4A96-944F-E4C1974686D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FEABB-0002-4672-BE1F-74453D4C13B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28014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3727C-ED90-47C3-975C-4A3835019055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DF363E-A466-4D02-80B7-82ADB010A9B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5353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86F64-8352-463D-AFA8-4C1EC991441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29AB9-793A-4259-BD3D-E090AC11753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213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4DBF5-1A3C-4B8B-9387-2DB8D0EFEEA4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624AF-DED6-4D91-895C-DBE7464F2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69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84B036F-07F8-41B4-94DE-91E0021A426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F18735-7E6C-487D-8FD9-C65713305BD2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57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září 2011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VY_32_INOVACE_01_7.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Člověk </a:t>
            </a:r>
            <a:r>
              <a:rPr lang="cs-CZ" sz="160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 společnost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Kultura - pojem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100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71871" cy="175432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Soubor je určen k výkladu a procvičení členění </a:t>
            </a:r>
            <a:r>
              <a:rPr lang="cs-CZ" smtClean="0"/>
              <a:t>pojmu KULTURA </a:t>
            </a:r>
            <a:r>
              <a:rPr lang="cs-CZ" dirty="0" smtClean="0"/>
              <a:t>v 7. ročníku.</a:t>
            </a:r>
          </a:p>
          <a:p>
            <a:r>
              <a:rPr lang="cs-CZ" dirty="0" smtClean="0"/>
              <a:t>Kliknutím na pojem ve sloupci se zobrazí správné členění (str. 3 – 4).</a:t>
            </a:r>
          </a:p>
          <a:p>
            <a:r>
              <a:rPr lang="cs-CZ" dirty="0" smtClean="0"/>
              <a:t>Libovolným  kliknutím </a:t>
            </a:r>
            <a:r>
              <a:rPr lang="cs-CZ" dirty="0"/>
              <a:t>na </a:t>
            </a:r>
            <a:r>
              <a:rPr lang="cs-CZ" dirty="0" smtClean="0"/>
              <a:t>stránku se </a:t>
            </a:r>
            <a:r>
              <a:rPr lang="cs-CZ" dirty="0"/>
              <a:t>zobrazí </a:t>
            </a:r>
            <a:r>
              <a:rPr lang="cs-CZ" dirty="0" smtClean="0"/>
              <a:t>jeden z významů pojmu KULTURA </a:t>
            </a:r>
            <a:r>
              <a:rPr lang="cs-CZ" dirty="0"/>
              <a:t>(str. </a:t>
            </a:r>
            <a:r>
              <a:rPr lang="cs-CZ" dirty="0" smtClean="0"/>
              <a:t>4 </a:t>
            </a:r>
            <a:r>
              <a:rPr lang="cs-CZ" dirty="0"/>
              <a:t>– </a:t>
            </a:r>
            <a:r>
              <a:rPr lang="cs-CZ" dirty="0" smtClean="0"/>
              <a:t>5).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796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brab\AppData\Local\Microsoft\Windows\Temporary Internet Files\Content.IE5\D222MNAF\MP9004386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51"/>
            <a:ext cx="8208912" cy="122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KULTURA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1331640" y="1793161"/>
            <a:ext cx="1728192" cy="936104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accent6">
                    <a:lumMod val="50000"/>
                  </a:schemeClr>
                </a:solidFill>
              </a:rPr>
              <a:t>hmotná</a:t>
            </a:r>
            <a:endParaRPr lang="cs-CZ" sz="35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6084168" y="1804450"/>
            <a:ext cx="1728192" cy="936104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duchovní</a:t>
            </a:r>
            <a:endParaRPr lang="cs-CZ" sz="29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09118" y="4839630"/>
            <a:ext cx="15999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oděv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832046" y="2729265"/>
            <a:ext cx="18211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lavice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92318" y="3429000"/>
            <a:ext cx="16335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jazyk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45461" y="5587531"/>
            <a:ext cx="23943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myšlení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09118" y="4186535"/>
            <a:ext cx="15664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věda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73397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7" grpId="0"/>
      <p:bldP spid="11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brab\AppData\Local\Microsoft\Windows\Temporary Internet Files\Content.IE5\D222MNAF\MP9004386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51"/>
            <a:ext cx="8208912" cy="122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KULTURA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1331640" y="1793161"/>
            <a:ext cx="1728192" cy="936104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500" b="1" dirty="0" smtClean="0">
                <a:solidFill>
                  <a:schemeClr val="accent6">
                    <a:lumMod val="50000"/>
                  </a:schemeClr>
                </a:solidFill>
              </a:rPr>
              <a:t>hmotná</a:t>
            </a:r>
            <a:endParaRPr lang="cs-CZ" sz="35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6084168" y="1804450"/>
            <a:ext cx="1728192" cy="936104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900" b="1" dirty="0" smtClean="0">
                <a:solidFill>
                  <a:schemeClr val="accent6">
                    <a:lumMod val="50000"/>
                  </a:schemeClr>
                </a:solidFill>
              </a:rPr>
              <a:t>duchovní</a:t>
            </a:r>
            <a:endParaRPr lang="cs-CZ" sz="29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20191" y="2801540"/>
            <a:ext cx="15036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auto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20191" y="3573016"/>
            <a:ext cx="14478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zvyk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93362" y="5151019"/>
            <a:ext cx="12547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víra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11854" y="4437112"/>
            <a:ext cx="14911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a:rPr>
              <a:t>dům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38100" dir="13500000" algn="b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0998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231984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brab\AppData\Local\Microsoft\Windows\Temporary Internet Files\Content.IE5\D222MNAF\MP90043866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51"/>
            <a:ext cx="8208912" cy="122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KULTURA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714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15929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Users\brab\AppData\Local\Microsoft\Windows\Temporary Internet Files\Content.IE5\D222MNAF\MP900438662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51"/>
            <a:ext cx="8208912" cy="1220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-13273" y="260650"/>
            <a:ext cx="410445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KULTURA</a:t>
            </a:r>
            <a:endParaRPr lang="cs-CZ" sz="5400" b="1" cap="none" spc="0" dirty="0">
              <a:ln w="11430"/>
              <a:solidFill>
                <a:schemeClr val="accent6">
                  <a:lumMod val="5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3834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graphicEl>
                                              <a:dgm id="{5476D6F8-ABED-4228-B9F6-79E0B9E76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graphicEl>
                                              <a:dgm id="{90B4AED5-85D7-4F7A-8984-8F0FAB10E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graphicEl>
                                              <a:dgm id="{B00F508D-52EC-4D07-BB44-04ED53F2E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graphicEl>
                                              <a:dgm id="{0CD0F50E-41E1-436D-8125-46E6A7FD2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graphicEl>
                                              <a:dgm id="{4A53F18C-CC80-4772-9EB5-3D59BA40D4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graphicEl>
                                              <a:dgm id="{52D2679D-5CE7-4D07-8EC2-0DA9469A3C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 uiExpand="1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5777800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i="1" dirty="0"/>
              <a:t>Ilustrace: www.office.microsoft.com</a:t>
            </a:r>
          </a:p>
          <a:p>
            <a:endParaRPr lang="cs-CZ" dirty="0"/>
          </a:p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PowerPoint 2010</a:t>
            </a:r>
          </a:p>
          <a:p>
            <a:r>
              <a:rPr lang="cs-CZ" dirty="0" smtClean="0"/>
              <a:t>držitel licence 2. základní škola, Rakovník, Husovo náměstí 3</a:t>
            </a:r>
          </a:p>
          <a:p>
            <a:endParaRPr lang="cs-CZ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94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144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30</cp:revision>
  <dcterms:created xsi:type="dcterms:W3CDTF">2011-09-12T10:43:43Z</dcterms:created>
  <dcterms:modified xsi:type="dcterms:W3CDTF">2012-04-27T04:38:46Z</dcterms:modified>
</cp:coreProperties>
</file>