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75" r:id="rId4"/>
    <p:sldId id="279" r:id="rId5"/>
    <p:sldId id="286" r:id="rId6"/>
    <p:sldId id="287" r:id="rId7"/>
    <p:sldId id="289" r:id="rId8"/>
    <p:sldId id="288" r:id="rId9"/>
    <p:sldId id="26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8" d="100"/>
          <a:sy n="98" d="100"/>
        </p:scale>
        <p:origin x="-57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44682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 </a:t>
                      </a:r>
                      <a:r>
                        <a:rPr lang="cs-CZ" sz="2400" dirty="0" err="1" smtClean="0"/>
                        <a:t>Trenčianska</a:t>
                      </a:r>
                      <a:endParaRPr lang="cs-CZ" sz="240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18.4.2012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VY_32_INOVACE_19_Český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Věta, </a:t>
                      </a:r>
                      <a:r>
                        <a:rPr lang="cs-CZ" sz="2400" dirty="0" smtClean="0"/>
                        <a:t>slovo, </a:t>
                      </a:r>
                      <a:r>
                        <a:rPr lang="cs-CZ" sz="2400" dirty="0" smtClean="0"/>
                        <a:t>slabika - </a:t>
                      </a:r>
                      <a:r>
                        <a:rPr lang="cs-CZ" sz="2400" dirty="0" smtClean="0"/>
                        <a:t>Druhy vět a pořadí</a:t>
                      </a:r>
                      <a:r>
                        <a:rPr lang="cs-CZ" sz="2400" baseline="0" dirty="0" smtClean="0"/>
                        <a:t> vět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3" descr="C:\Users\Vosátková\AppData\Local\Microsoft\Windows\Temporary Internet Files\Content.IE5\IAHWGFBU\MP9004465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1520" y="1600200"/>
            <a:ext cx="5860959" cy="4525963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1331640" y="0"/>
            <a:ext cx="7812360" cy="1412776"/>
          </a:xfrm>
          <a:prstGeom prst="cloudCallout">
            <a:avLst>
              <a:gd name="adj1" fmla="val -21887"/>
              <a:gd name="adj2" fmla="val 130877"/>
            </a:avLst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Druhy </a:t>
            </a:r>
            <a:r>
              <a:rPr lang="cs-CZ" sz="36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vět a pořadí vět.</a:t>
            </a:r>
            <a:endParaRPr lang="cs-CZ" sz="3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720080"/>
          </a:xfrm>
        </p:spPr>
        <p:txBody>
          <a:bodyPr>
            <a:normAutofit fontScale="90000"/>
          </a:bodyPr>
          <a:lstStyle/>
          <a:p>
            <a:pPr algn="l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496944" cy="5073427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Věty	</a:t>
            </a:r>
          </a:p>
          <a:p>
            <a:pPr lvl="1"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</a:t>
            </a:r>
            <a:r>
              <a:rPr lang="cs-CZ" dirty="0" smtClean="0"/>
              <a:t>-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dirty="0" smtClean="0"/>
              <a:t>se skládají </a:t>
            </a:r>
            <a:r>
              <a:rPr lang="cs-CZ" dirty="0" smtClean="0">
                <a:solidFill>
                  <a:srgbClr val="FF0000"/>
                </a:solidFill>
              </a:rPr>
              <a:t>ze slov</a:t>
            </a:r>
          </a:p>
          <a:p>
            <a:pPr lvl="1">
              <a:buNone/>
            </a:pPr>
            <a:r>
              <a:rPr lang="cs-CZ" dirty="0" smtClean="0"/>
              <a:t>		     	-  jednotlivá slova </a:t>
            </a:r>
            <a:r>
              <a:rPr lang="cs-CZ" dirty="0" smtClean="0">
                <a:solidFill>
                  <a:srgbClr val="FF0000"/>
                </a:solidFill>
              </a:rPr>
              <a:t>píšeme zvlášť</a:t>
            </a:r>
          </a:p>
          <a:p>
            <a:pPr lvl="1">
              <a:buNone/>
            </a:pPr>
            <a:r>
              <a:rPr lang="cs-CZ" dirty="0" smtClean="0"/>
              <a:t>		    	-  na </a:t>
            </a:r>
            <a:r>
              <a:rPr lang="cs-CZ" dirty="0" smtClean="0">
                <a:solidFill>
                  <a:srgbClr val="FF0000"/>
                </a:solidFill>
              </a:rPr>
              <a:t>začátku</a:t>
            </a:r>
            <a:r>
              <a:rPr lang="cs-CZ" dirty="0" smtClean="0"/>
              <a:t> věty píšeme </a:t>
            </a:r>
            <a:r>
              <a:rPr lang="cs-CZ" dirty="0" smtClean="0">
                <a:solidFill>
                  <a:srgbClr val="FF0000"/>
                </a:solidFill>
              </a:rPr>
              <a:t>velké písmeno</a:t>
            </a:r>
          </a:p>
          <a:p>
            <a:pPr lvl="1">
              <a:buNone/>
            </a:pPr>
            <a:r>
              <a:rPr lang="cs-CZ" dirty="0" smtClean="0"/>
              <a:t>		     	-  na </a:t>
            </a:r>
            <a:r>
              <a:rPr lang="cs-CZ" dirty="0" smtClean="0">
                <a:solidFill>
                  <a:srgbClr val="FF0000"/>
                </a:solidFill>
              </a:rPr>
              <a:t>konci</a:t>
            </a:r>
            <a:r>
              <a:rPr lang="cs-CZ" dirty="0" smtClean="0"/>
              <a:t> věty píšeme </a:t>
            </a:r>
            <a:r>
              <a:rPr lang="cs-CZ" dirty="0" smtClean="0">
                <a:solidFill>
                  <a:srgbClr val="FF0000"/>
                </a:solidFill>
              </a:rPr>
              <a:t>. ? !</a:t>
            </a:r>
          </a:p>
          <a:p>
            <a:pPr lvl="1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FF0000"/>
                </a:solidFill>
              </a:rPr>
              <a:t>  pořadí vět </a:t>
            </a:r>
            <a:r>
              <a:rPr lang="cs-CZ" dirty="0" smtClean="0"/>
              <a:t>v souvislém textu </a:t>
            </a:r>
            <a:r>
              <a:rPr lang="cs-CZ" dirty="0" smtClean="0">
                <a:solidFill>
                  <a:srgbClr val="FF0000"/>
                </a:solidFill>
              </a:rPr>
              <a:t>nemůžeme        		    </a:t>
            </a:r>
            <a:r>
              <a:rPr lang="cs-CZ" dirty="0" smtClean="0"/>
              <a:t>libovolně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měnit</a:t>
            </a:r>
            <a:endParaRPr lang="cs-CZ" dirty="0" smtClean="0">
              <a:solidFill>
                <a:srgbClr val="FF0000"/>
              </a:solidFill>
            </a:endParaRPr>
          </a:p>
          <a:p>
            <a:pPr lvl="1">
              <a:buNone/>
            </a:pPr>
            <a:r>
              <a:rPr lang="cs-CZ" dirty="0" smtClean="0"/>
              <a:t>		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3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3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Seřaď věty, očísluj správně pořadí. Věty napiš do sešitu.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Režim dne:</a:t>
            </a:r>
          </a:p>
          <a:p>
            <a:pPr marL="514350" indent="-514350">
              <a:buNone/>
            </a:pPr>
            <a:r>
              <a:rPr lang="cs-CZ" dirty="0" smtClean="0"/>
              <a:t>	Umyji se a vyčistím si zuby.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_____________________________________</a:t>
            </a:r>
          </a:p>
          <a:p>
            <a:pPr marL="514350" indent="-514350">
              <a:buNone/>
            </a:pPr>
            <a:r>
              <a:rPr lang="cs-CZ" dirty="0" smtClean="0"/>
              <a:t>	Vstanu z postele.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_____________________________________</a:t>
            </a:r>
          </a:p>
          <a:p>
            <a:pPr marL="514350" indent="-514350">
              <a:buNone/>
            </a:pPr>
            <a:r>
              <a:rPr lang="cs-CZ" dirty="0" smtClean="0"/>
              <a:t>       Vezmu si tašku a jdu do školy.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_____________________________________	</a:t>
            </a:r>
          </a:p>
          <a:p>
            <a:pPr marL="514350" indent="-514350">
              <a:buNone/>
            </a:pPr>
            <a:r>
              <a:rPr lang="cs-CZ" dirty="0" smtClean="0"/>
              <a:t>	Nasnídám se.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</a:t>
            </a:r>
          </a:p>
          <a:p>
            <a:pPr marL="514350" indent="-514350">
              <a:buNone/>
            </a:pPr>
            <a:r>
              <a:rPr lang="cs-CZ" dirty="0" smtClean="0"/>
              <a:t>	Obléknu se.</a:t>
            </a:r>
            <a:endParaRPr lang="cs-CZ" dirty="0"/>
          </a:p>
        </p:txBody>
      </p:sp>
      <p:pic>
        <p:nvPicPr>
          <p:cNvPr id="1026" name="Picture 2" descr="C:\Users\Vosátková\AppData\Local\Microsoft\Windows\Temporary Internet Files\Content.IE5\5742ILMR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581128"/>
            <a:ext cx="1506601" cy="1283593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ZPPEJI99\MC9002514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445224"/>
            <a:ext cx="1287504" cy="1268760"/>
          </a:xfrm>
          <a:prstGeom prst="rect">
            <a:avLst/>
          </a:prstGeom>
          <a:noFill/>
        </p:spPr>
      </p:pic>
      <p:pic>
        <p:nvPicPr>
          <p:cNvPr id="1039" name="Picture 15" descr="C:\Users\Vosátková\AppData\Local\Microsoft\Windows\Temporary Internet Files\Content.IE5\JKHBVVF6\MC9004240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5466581"/>
            <a:ext cx="731835" cy="1391419"/>
          </a:xfrm>
          <a:prstGeom prst="rect">
            <a:avLst/>
          </a:prstGeom>
          <a:noFill/>
        </p:spPr>
      </p:pic>
      <p:pic>
        <p:nvPicPr>
          <p:cNvPr id="1047" name="Picture 23" descr="C:\Users\Vosátková\AppData\Local\Microsoft\Windows\Temporary Internet Files\Content.IE5\1BJPBEIK\MP9004394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5373216"/>
            <a:ext cx="1256184" cy="1256184"/>
          </a:xfrm>
          <a:prstGeom prst="rect">
            <a:avLst/>
          </a:prstGeom>
          <a:noFill/>
        </p:spPr>
      </p:pic>
      <p:pic>
        <p:nvPicPr>
          <p:cNvPr id="1061" name="Picture 37" descr="C:\Users\Vosátková\AppData\Local\Microsoft\Windows\Temporary Internet Files\Content.IE5\ZPPEJI99\MC9003207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3212976"/>
            <a:ext cx="1017227" cy="1125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Seřaď věty. Věty napiš ve správném pořadí.</a:t>
            </a:r>
            <a:br>
              <a:rPr lang="cs-CZ" sz="3600" dirty="0" smtClean="0"/>
            </a:br>
            <a:r>
              <a:rPr lang="cs-CZ" sz="3200" dirty="0" smtClean="0"/>
              <a:t>Režim dne: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1)	Vstanu z postele.</a:t>
            </a:r>
          </a:p>
          <a:p>
            <a:pPr marL="514350" indent="-514350">
              <a:buNone/>
            </a:pPr>
            <a:r>
              <a:rPr lang="cs-CZ" dirty="0" smtClean="0"/>
              <a:t>       _____________________________________</a:t>
            </a:r>
          </a:p>
          <a:p>
            <a:pPr marL="514350" indent="-514350">
              <a:buNone/>
            </a:pPr>
            <a:r>
              <a:rPr lang="cs-CZ" dirty="0" smtClean="0"/>
              <a:t>2)	Umyji se a vyčistím si zuby.</a:t>
            </a:r>
          </a:p>
          <a:p>
            <a:pPr marL="514350" indent="-514350">
              <a:buNone/>
            </a:pPr>
            <a:r>
              <a:rPr lang="cs-CZ" dirty="0" smtClean="0"/>
              <a:t>       _____________________________________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Obléknu se. _____________________________________	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Nasnídám se.</a:t>
            </a:r>
          </a:p>
          <a:p>
            <a:pPr marL="514350" indent="-514350">
              <a:buNone/>
            </a:pPr>
            <a:r>
              <a:rPr lang="cs-CZ" dirty="0" smtClean="0"/>
              <a:t>       ____________________________________</a:t>
            </a:r>
          </a:p>
          <a:p>
            <a:pPr marL="514350" indent="-514350">
              <a:buNone/>
            </a:pPr>
            <a:r>
              <a:rPr lang="cs-CZ" dirty="0" smtClean="0"/>
              <a:t>5) 	 Vezmu si tašku a jdu do školy.</a:t>
            </a:r>
          </a:p>
          <a:p>
            <a:pPr marL="514350" indent="-514350">
              <a:buNone/>
            </a:pPr>
            <a:r>
              <a:rPr lang="cs-CZ" dirty="0" smtClean="0"/>
              <a:t>      ___________________________________</a:t>
            </a:r>
            <a:endParaRPr lang="cs-CZ" dirty="0"/>
          </a:p>
        </p:txBody>
      </p:sp>
      <p:pic>
        <p:nvPicPr>
          <p:cNvPr id="1026" name="Picture 2" descr="C:\Users\Vosátková\AppData\Local\Microsoft\Windows\Temporary Internet Files\Content.IE5\5742ILMR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124744"/>
            <a:ext cx="1506601" cy="1283593"/>
          </a:xfrm>
          <a:prstGeom prst="rect">
            <a:avLst/>
          </a:prstGeom>
          <a:noFill/>
        </p:spPr>
      </p:pic>
      <p:pic>
        <p:nvPicPr>
          <p:cNvPr id="1034" name="Picture 10" descr="C:\Users\Vosátková\AppData\Local\Microsoft\Windows\Temporary Internet Files\Content.IE5\ZPPEJI99\MC9002514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861048"/>
            <a:ext cx="1287504" cy="1268760"/>
          </a:xfrm>
          <a:prstGeom prst="rect">
            <a:avLst/>
          </a:prstGeom>
          <a:noFill/>
        </p:spPr>
      </p:pic>
      <p:pic>
        <p:nvPicPr>
          <p:cNvPr id="1039" name="Picture 15" descr="C:\Users\Vosátková\AppData\Local\Microsoft\Windows\Temporary Internet Files\Content.IE5\JKHBVVF6\MC9004240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916832"/>
            <a:ext cx="731835" cy="1391419"/>
          </a:xfrm>
          <a:prstGeom prst="rect">
            <a:avLst/>
          </a:prstGeom>
          <a:noFill/>
        </p:spPr>
      </p:pic>
      <p:pic>
        <p:nvPicPr>
          <p:cNvPr id="1047" name="Picture 23" descr="C:\Users\Vosátková\AppData\Local\Microsoft\Windows\Temporary Internet Files\Content.IE5\1BJPBEIK\MP9004394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5013176"/>
            <a:ext cx="1256184" cy="1256184"/>
          </a:xfrm>
          <a:prstGeom prst="rect">
            <a:avLst/>
          </a:prstGeom>
          <a:noFill/>
        </p:spPr>
      </p:pic>
      <p:pic>
        <p:nvPicPr>
          <p:cNvPr id="1061" name="Picture 37" descr="C:\Users\Vosátková\AppData\Local\Microsoft\Windows\Temporary Internet Files\Content.IE5\ZPPEJI99\MC9003207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3140968"/>
            <a:ext cx="1017227" cy="11258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3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Urči druhy vět a doplň znaménko.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Mám malého psa</a:t>
            </a:r>
          </a:p>
          <a:p>
            <a:r>
              <a:rPr lang="cs-CZ" dirty="0" smtClean="0"/>
              <a:t>Půjdeš dnes nakoupit</a:t>
            </a:r>
          </a:p>
          <a:p>
            <a:r>
              <a:rPr lang="cs-CZ" dirty="0" smtClean="0"/>
              <a:t>Sedni si</a:t>
            </a:r>
          </a:p>
          <a:p>
            <a:r>
              <a:rPr lang="cs-CZ" dirty="0" smtClean="0"/>
              <a:t>Ať přestane pršet</a:t>
            </a:r>
          </a:p>
          <a:p>
            <a:r>
              <a:rPr lang="cs-CZ" dirty="0" smtClean="0"/>
              <a:t>Umíš plavat</a:t>
            </a:r>
          </a:p>
          <a:p>
            <a:r>
              <a:rPr lang="cs-CZ" dirty="0" smtClean="0"/>
              <a:t>Nejraději jím švestkové knedlíky</a:t>
            </a:r>
          </a:p>
          <a:p>
            <a:r>
              <a:rPr lang="cs-CZ" dirty="0" smtClean="0"/>
              <a:t>Kdybych tak dostala kolo</a:t>
            </a:r>
          </a:p>
          <a:p>
            <a:r>
              <a:rPr lang="cs-CZ" dirty="0" smtClean="0"/>
              <a:t>Ukliď si hračky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Urči druhy vět a doplň znaménko.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Mám malého psa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 smtClean="0"/>
          </a:p>
          <a:p>
            <a:r>
              <a:rPr lang="cs-CZ" dirty="0" smtClean="0"/>
              <a:t>Půjdeš dnes nakoupit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Sedni si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Ať přestane pršet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Umíš plavat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dirty="0" smtClean="0"/>
              <a:t>Nejraději jím švestkové knedlíky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Kdybych tak dostala kolo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Ukliď si hračky 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Urči druhy vět a doplň znaménko.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Mám malého psa </a:t>
            </a:r>
            <a:r>
              <a:rPr lang="cs-CZ" dirty="0" smtClean="0">
                <a:solidFill>
                  <a:srgbClr val="FF0000"/>
                </a:solidFill>
              </a:rPr>
              <a:t>.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Půjdeš dnes nakoupit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Sedni si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Ať přestane pršet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Umíš plavat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Nejraději jím švestkové knedlíky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Kdybych tak dostala kolo 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Ukliď si hračky 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r>
              <a:rPr lang="cs-CZ" dirty="0" smtClean="0"/>
              <a:t>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O</a:t>
            </a:r>
            <a:r>
              <a:rPr lang="cs-CZ" dirty="0" smtClean="0"/>
              <a:t>znamovací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T</a:t>
            </a:r>
            <a:r>
              <a:rPr lang="cs-CZ" dirty="0" smtClean="0"/>
              <a:t>ázací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R</a:t>
            </a:r>
            <a:r>
              <a:rPr lang="cs-CZ" dirty="0" smtClean="0"/>
              <a:t>ozkazovací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P</a:t>
            </a:r>
            <a:r>
              <a:rPr lang="cs-CZ" dirty="0" smtClean="0"/>
              <a:t>řací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 descr="C:\Users\Vosátková\AppData\Local\Microsoft\Windows\Temporary Internet Files\Content.IE5\5742ILMR\MC9004120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772816"/>
            <a:ext cx="636394" cy="1284604"/>
          </a:xfrm>
          <a:prstGeom prst="rect">
            <a:avLst/>
          </a:prstGeom>
          <a:noFill/>
        </p:spPr>
      </p:pic>
      <p:pic>
        <p:nvPicPr>
          <p:cNvPr id="1031" name="Picture 7" descr="C:\Users\Vosátková\AppData\Local\Microsoft\Windows\Temporary Internet Files\Content.IE5\ZPPEJI99\MC900230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581128"/>
            <a:ext cx="924533" cy="1146953"/>
          </a:xfrm>
          <a:prstGeom prst="rect">
            <a:avLst/>
          </a:prstGeom>
          <a:noFill/>
        </p:spPr>
      </p:pic>
      <p:pic>
        <p:nvPicPr>
          <p:cNvPr id="1037" name="Picture 13" descr="C:\Users\Vosátková\AppData\Local\Microsoft\Windows\Temporary Internet Files\Content.IE5\ZPPEJI99\MC9003433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852936"/>
            <a:ext cx="790478" cy="792088"/>
          </a:xfrm>
          <a:prstGeom prst="rect">
            <a:avLst/>
          </a:prstGeom>
          <a:noFill/>
        </p:spPr>
      </p:pic>
      <p:pic>
        <p:nvPicPr>
          <p:cNvPr id="1041" name="Picture 17" descr="C:\Users\Vosátková\AppData\Local\Microsoft\Windows\Temporary Internet Files\Content.IE5\ZPPEJI99\MC9002869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3717032"/>
            <a:ext cx="1030950" cy="932378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2627784" y="2420888"/>
            <a:ext cx="201622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2987824" y="2924944"/>
            <a:ext cx="165618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10" idx="1"/>
          </p:cNvCxnSpPr>
          <p:nvPr/>
        </p:nvCxnSpPr>
        <p:spPr>
          <a:xfrm>
            <a:off x="1979712" y="3356992"/>
            <a:ext cx="2665313" cy="7935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2915816" y="3789040"/>
            <a:ext cx="180020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411760" y="3356992"/>
            <a:ext cx="216024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2483768" y="2564904"/>
            <a:ext cx="2160240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3923928" y="5085184"/>
            <a:ext cx="79208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2699792" y="4293096"/>
            <a:ext cx="1872208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smtClean="0"/>
              <a:t>Žáci si osvojí psaní vět.</a:t>
            </a:r>
          </a:p>
          <a:p>
            <a:r>
              <a:rPr lang="cs-CZ" dirty="0" smtClean="0"/>
              <a:t>Procvičí si druhy vět.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1320</TotalTime>
  <Words>218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Seřaď věty, očísluj správně pořadí. Věty napiš do sešitu.</vt:lpstr>
      <vt:lpstr>Seřaď věty. Věty napiš ve správném pořadí. Režim dne:</vt:lpstr>
      <vt:lpstr>Urči druhy vět a doplň znaménko.</vt:lpstr>
      <vt:lpstr>Urči druhy vět a doplň znaménko.</vt:lpstr>
      <vt:lpstr>Urči druhy vět a doplň znaménko.</vt:lpstr>
      <vt:lpstr>Anotace:</vt:lpstr>
      <vt:lpstr>  Zdroj: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Martin Králík</cp:lastModifiedBy>
  <cp:revision>112</cp:revision>
  <dcterms:created xsi:type="dcterms:W3CDTF">2011-12-27T20:15:32Z</dcterms:created>
  <dcterms:modified xsi:type="dcterms:W3CDTF">2012-04-27T06:16:39Z</dcterms:modified>
</cp:coreProperties>
</file>