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92" r:id="rId4"/>
    <p:sldId id="295" r:id="rId5"/>
    <p:sldId id="298" r:id="rId6"/>
    <p:sldId id="296" r:id="rId7"/>
    <p:sldId id="297" r:id="rId8"/>
    <p:sldId id="300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584437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 </a:t>
                      </a:r>
                      <a:r>
                        <a:rPr lang="cs-CZ" sz="2400" dirty="0" err="1" smtClean="0"/>
                        <a:t>Trenčianska</a:t>
                      </a:r>
                      <a:r>
                        <a:rPr lang="cs-CZ" sz="2400" dirty="0" smtClean="0"/>
                        <a:t> 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24. 4. 2012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VY_32_INOVACE_20_Český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Věta,</a:t>
                      </a:r>
                      <a:r>
                        <a:rPr lang="cs-CZ" sz="2400" dirty="0" smtClean="0"/>
                        <a:t>slovo, slabika- Druhy vět-opakování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smtClean="0"/>
                        <a:t>2.-3.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1331640" y="0"/>
            <a:ext cx="7812360" cy="1412776"/>
          </a:xfrm>
          <a:prstGeom prst="cloudCallout">
            <a:avLst>
              <a:gd name="adj1" fmla="val -21887"/>
              <a:gd name="adj2" fmla="val 130877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Druhy </a:t>
            </a:r>
            <a:r>
              <a:rPr lang="cs-CZ" sz="3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vět – opakování.</a:t>
            </a:r>
            <a:endParaRPr lang="cs-CZ" sz="3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Vyber vhodné věty k obrázku.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Zahradník zalévá květiny.</a:t>
            </a:r>
          </a:p>
          <a:p>
            <a:r>
              <a:rPr lang="cs-CZ" dirty="0" smtClean="0"/>
              <a:t>Na zahradě rostou stromy.</a:t>
            </a:r>
          </a:p>
          <a:p>
            <a:r>
              <a:rPr lang="cs-CZ" dirty="0" smtClean="0"/>
              <a:t>Zahradník si oblékl modré kalhoty.</a:t>
            </a:r>
          </a:p>
          <a:p>
            <a:r>
              <a:rPr lang="cs-CZ" dirty="0" smtClean="0"/>
              <a:t>Na hlavě má klobouk. </a:t>
            </a:r>
          </a:p>
          <a:p>
            <a:r>
              <a:rPr lang="cs-CZ" dirty="0" smtClean="0"/>
              <a:t>Na sobě má krátké kalhoty.</a:t>
            </a:r>
          </a:p>
          <a:p>
            <a:r>
              <a:rPr lang="cs-CZ" dirty="0" smtClean="0"/>
              <a:t>Má žluté triko s dlouhým rukávem.</a:t>
            </a:r>
          </a:p>
          <a:p>
            <a:r>
              <a:rPr lang="cs-CZ" dirty="0" smtClean="0"/>
              <a:t>Klobouk má fialovou barvu.</a:t>
            </a:r>
          </a:p>
          <a:p>
            <a:r>
              <a:rPr lang="cs-CZ" dirty="0" smtClean="0"/>
              <a:t>V ruce drží konev.</a:t>
            </a:r>
          </a:p>
          <a:p>
            <a:r>
              <a:rPr lang="cs-CZ" dirty="0" smtClean="0"/>
              <a:t>Konev je zelená.</a:t>
            </a:r>
          </a:p>
          <a:p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1BJPBEIK\MC900428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052736"/>
            <a:ext cx="2339752" cy="2540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Vyber vhodné věty k obrázku.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endParaRPr lang="cs-CZ" dirty="0" smtClean="0"/>
          </a:p>
          <a:p>
            <a:r>
              <a:rPr lang="cs-CZ" dirty="0" smtClean="0"/>
              <a:t>Zahradník zalévá květiny.</a:t>
            </a:r>
          </a:p>
          <a:p>
            <a:r>
              <a:rPr lang="cs-CZ" dirty="0" smtClean="0"/>
              <a:t>Na hlavě má klobouk. </a:t>
            </a:r>
          </a:p>
          <a:p>
            <a:r>
              <a:rPr lang="cs-CZ" dirty="0" smtClean="0"/>
              <a:t>Zahradník si oblékl modré kalhoty.</a:t>
            </a:r>
          </a:p>
          <a:p>
            <a:r>
              <a:rPr lang="cs-CZ" dirty="0" smtClean="0"/>
              <a:t>Klobouk má fialovou barvu.</a:t>
            </a:r>
          </a:p>
          <a:p>
            <a:r>
              <a:rPr lang="cs-CZ" dirty="0" smtClean="0"/>
              <a:t>V ruce drží konev.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1BJPBEIK\MC900428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124744"/>
            <a:ext cx="2339752" cy="2540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Oprav věty a napiš je správně.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zahradě rostou </a:t>
            </a:r>
            <a:r>
              <a:rPr lang="cs-CZ" dirty="0" smtClean="0">
                <a:solidFill>
                  <a:srgbClr val="FF0000"/>
                </a:solidFill>
              </a:rPr>
              <a:t>stromy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sobě má </a:t>
            </a:r>
            <a:r>
              <a:rPr lang="cs-CZ" dirty="0" smtClean="0">
                <a:solidFill>
                  <a:srgbClr val="FF0000"/>
                </a:solidFill>
              </a:rPr>
              <a:t>krátké</a:t>
            </a:r>
            <a:r>
              <a:rPr lang="cs-CZ" dirty="0" smtClean="0"/>
              <a:t> kalhoty.</a:t>
            </a:r>
          </a:p>
          <a:p>
            <a:r>
              <a:rPr lang="cs-CZ" dirty="0" smtClean="0"/>
              <a:t>Má žluté triko s </a:t>
            </a:r>
            <a:r>
              <a:rPr lang="cs-CZ" dirty="0" smtClean="0">
                <a:solidFill>
                  <a:srgbClr val="FF0000"/>
                </a:solidFill>
              </a:rPr>
              <a:t>dlouhým</a:t>
            </a:r>
            <a:r>
              <a:rPr lang="cs-CZ" dirty="0" smtClean="0"/>
              <a:t> rukávem.</a:t>
            </a:r>
          </a:p>
          <a:p>
            <a:r>
              <a:rPr lang="cs-CZ" dirty="0" smtClean="0"/>
              <a:t>Konev je </a:t>
            </a:r>
            <a:r>
              <a:rPr lang="cs-CZ" dirty="0" smtClean="0">
                <a:solidFill>
                  <a:srgbClr val="FF0000"/>
                </a:solidFill>
              </a:rPr>
              <a:t>zelená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1BJPBEIK\MC900428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429000"/>
            <a:ext cx="2339752" cy="2540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Oprav věty a napiš je správně.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zahradě rostou </a:t>
            </a:r>
            <a:r>
              <a:rPr lang="cs-CZ" dirty="0" smtClean="0">
                <a:solidFill>
                  <a:srgbClr val="FF0000"/>
                </a:solidFill>
              </a:rPr>
              <a:t>stromy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zahradě rostou </a:t>
            </a:r>
            <a:r>
              <a:rPr lang="cs-CZ" dirty="0" smtClean="0">
                <a:solidFill>
                  <a:srgbClr val="FFC000"/>
                </a:solidFill>
              </a:rPr>
              <a:t>květiny.</a:t>
            </a:r>
          </a:p>
          <a:p>
            <a:r>
              <a:rPr lang="cs-CZ" dirty="0" smtClean="0"/>
              <a:t>Na sobě má </a:t>
            </a:r>
            <a:r>
              <a:rPr lang="cs-CZ" dirty="0" smtClean="0">
                <a:solidFill>
                  <a:srgbClr val="FF0000"/>
                </a:solidFill>
              </a:rPr>
              <a:t>krátké</a:t>
            </a:r>
            <a:r>
              <a:rPr lang="cs-CZ" dirty="0" smtClean="0"/>
              <a:t> kalhoty.</a:t>
            </a:r>
          </a:p>
          <a:p>
            <a:r>
              <a:rPr lang="cs-CZ" dirty="0" smtClean="0"/>
              <a:t>Na sobě má </a:t>
            </a:r>
            <a:r>
              <a:rPr lang="cs-CZ" dirty="0" smtClean="0">
                <a:solidFill>
                  <a:srgbClr val="FFC000"/>
                </a:solidFill>
              </a:rPr>
              <a:t>dlouhé</a:t>
            </a:r>
            <a:r>
              <a:rPr lang="cs-CZ" dirty="0" smtClean="0"/>
              <a:t> kalhoty.</a:t>
            </a:r>
          </a:p>
          <a:p>
            <a:r>
              <a:rPr lang="cs-CZ" dirty="0" smtClean="0"/>
              <a:t>Má žluté triko s </a:t>
            </a:r>
            <a:r>
              <a:rPr lang="cs-CZ" dirty="0" smtClean="0">
                <a:solidFill>
                  <a:srgbClr val="FF0000"/>
                </a:solidFill>
              </a:rPr>
              <a:t>dlouhým</a:t>
            </a:r>
            <a:r>
              <a:rPr lang="cs-CZ" dirty="0" smtClean="0"/>
              <a:t> rukávem.</a:t>
            </a:r>
          </a:p>
          <a:p>
            <a:r>
              <a:rPr lang="cs-CZ" dirty="0" smtClean="0"/>
              <a:t>Má žluté triko s </a:t>
            </a:r>
            <a:r>
              <a:rPr lang="cs-CZ" dirty="0" smtClean="0">
                <a:solidFill>
                  <a:srgbClr val="FFC000"/>
                </a:solidFill>
              </a:rPr>
              <a:t>krátkým</a:t>
            </a:r>
            <a:r>
              <a:rPr lang="cs-CZ" dirty="0" smtClean="0"/>
              <a:t> rukávem.</a:t>
            </a:r>
          </a:p>
          <a:p>
            <a:r>
              <a:rPr lang="cs-CZ" dirty="0" smtClean="0"/>
              <a:t>Konev je </a:t>
            </a:r>
            <a:r>
              <a:rPr lang="cs-CZ" dirty="0" smtClean="0">
                <a:solidFill>
                  <a:srgbClr val="FF0000"/>
                </a:solidFill>
              </a:rPr>
              <a:t>zelená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Konev je </a:t>
            </a:r>
            <a:r>
              <a:rPr lang="cs-CZ" dirty="0" smtClean="0">
                <a:solidFill>
                  <a:srgbClr val="FFC000"/>
                </a:solidFill>
              </a:rPr>
              <a:t>oranžová.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1BJPBEIK\MC900428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196752"/>
            <a:ext cx="2339752" cy="2540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Sestav věty ze slov.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   </a:t>
            </a:r>
            <a:r>
              <a:rPr lang="cs-CZ" sz="4400" dirty="0" smtClean="0">
                <a:solidFill>
                  <a:srgbClr val="FFC000"/>
                </a:solidFill>
              </a:rPr>
              <a:t>maminka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  pijeme</a:t>
            </a:r>
            <a:r>
              <a:rPr lang="cs-CZ" sz="4400" dirty="0" smtClean="0">
                <a:solidFill>
                  <a:srgbClr val="FF0000"/>
                </a:solidFill>
              </a:rPr>
              <a:t>  dnes</a:t>
            </a:r>
            <a:r>
              <a:rPr lang="cs-CZ" sz="4400" dirty="0" smtClean="0">
                <a:solidFill>
                  <a:srgbClr val="00B0F0"/>
                </a:solidFill>
              </a:rPr>
              <a:t> auto  </a:t>
            </a:r>
            <a:r>
              <a:rPr lang="cs-CZ" sz="4400" dirty="0" smtClean="0">
                <a:solidFill>
                  <a:srgbClr val="00B050"/>
                </a:solidFill>
              </a:rPr>
              <a:t>brečíš</a:t>
            </a:r>
            <a:r>
              <a:rPr lang="cs-CZ" sz="4400" dirty="0" smtClean="0">
                <a:solidFill>
                  <a:srgbClr val="FFC000"/>
                </a:solidFill>
              </a:rPr>
              <a:t>  oběd</a:t>
            </a:r>
            <a:r>
              <a:rPr lang="cs-CZ" sz="4400" dirty="0" smtClean="0">
                <a:solidFill>
                  <a:srgbClr val="00B050"/>
                </a:solidFill>
              </a:rPr>
              <a:t>  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sladký  </a:t>
            </a:r>
            <a:r>
              <a:rPr lang="cs-CZ" sz="4400" dirty="0" smtClean="0">
                <a:solidFill>
                  <a:srgbClr val="FF0000"/>
                </a:solidFill>
              </a:rPr>
              <a:t>kina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400" dirty="0" smtClean="0">
                <a:solidFill>
                  <a:srgbClr val="FFC000"/>
                </a:solidFill>
              </a:rPr>
              <a:t>vaří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prázdniny </a:t>
            </a:r>
            <a:r>
              <a:rPr lang="cs-CZ" sz="4400" dirty="0" smtClean="0">
                <a:solidFill>
                  <a:srgbClr val="00B0F0"/>
                </a:solidFill>
              </a:rPr>
              <a:t>pozor, </a:t>
            </a:r>
            <a:r>
              <a:rPr lang="cs-CZ" sz="4400" dirty="0" smtClean="0">
                <a:solidFill>
                  <a:srgbClr val="FF0000"/>
                </a:solidFill>
              </a:rPr>
              <a:t>půjdeš</a:t>
            </a:r>
            <a:r>
              <a:rPr lang="cs-CZ" sz="4400" dirty="0" smtClean="0">
                <a:solidFill>
                  <a:srgbClr val="00B0F0"/>
                </a:solidFill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jsou </a:t>
            </a:r>
            <a:r>
              <a:rPr lang="cs-CZ" sz="4400" dirty="0" smtClean="0">
                <a:solidFill>
                  <a:srgbClr val="00B050"/>
                </a:solidFill>
              </a:rPr>
              <a:t>proč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 čaj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ať </a:t>
            </a:r>
            <a:r>
              <a:rPr lang="cs-CZ" sz="4400" dirty="0" smtClean="0">
                <a:solidFill>
                  <a:srgbClr val="FF0000"/>
                </a:solidFill>
              </a:rPr>
              <a:t>do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Sestav věty ze slov.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sz="5200" dirty="0" smtClean="0">
                <a:solidFill>
                  <a:srgbClr val="FFC000"/>
                </a:solidFill>
              </a:rPr>
              <a:t>Maminka vaří oběd.</a:t>
            </a:r>
          </a:p>
          <a:p>
            <a:r>
              <a:rPr lang="cs-CZ" sz="5200" dirty="0" smtClean="0">
                <a:solidFill>
                  <a:schemeClr val="accent2">
                    <a:lumMod val="75000"/>
                  </a:schemeClr>
                </a:solidFill>
              </a:rPr>
              <a:t>Pijeme sladký čaj.</a:t>
            </a:r>
          </a:p>
          <a:p>
            <a:r>
              <a:rPr lang="cs-CZ" sz="5200" dirty="0" smtClean="0">
                <a:solidFill>
                  <a:srgbClr val="00B050"/>
                </a:solidFill>
              </a:rPr>
              <a:t>Proč brečíš?</a:t>
            </a:r>
          </a:p>
          <a:p>
            <a:r>
              <a:rPr lang="cs-CZ" sz="5200" dirty="0" smtClean="0">
                <a:solidFill>
                  <a:srgbClr val="FF0000"/>
                </a:solidFill>
              </a:rPr>
              <a:t>Půjdeš dnes do kina?</a:t>
            </a:r>
          </a:p>
          <a:p>
            <a:r>
              <a:rPr lang="cs-CZ" sz="5200" dirty="0" smtClean="0">
                <a:solidFill>
                  <a:srgbClr val="00B0F0"/>
                </a:solidFill>
              </a:rPr>
              <a:t>Pozor, auto!</a:t>
            </a:r>
          </a:p>
          <a:p>
            <a:r>
              <a:rPr lang="cs-CZ" sz="5200" dirty="0" smtClean="0">
                <a:solidFill>
                  <a:schemeClr val="accent6">
                    <a:lumMod val="75000"/>
                  </a:schemeClr>
                </a:solidFill>
              </a:rPr>
              <a:t>Ať jsou prázdniny.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mají rozhodnout o správnosti vět. </a:t>
            </a:r>
          </a:p>
          <a:p>
            <a:r>
              <a:rPr lang="cs-CZ" dirty="0" smtClean="0"/>
              <a:t>Žáci si zopakují psaní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1289</TotalTime>
  <Words>301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Vyber vhodné věty k obrázku.</vt:lpstr>
      <vt:lpstr>Vyber vhodné věty k obrázku.</vt:lpstr>
      <vt:lpstr>Oprav věty a napiš je správně.</vt:lpstr>
      <vt:lpstr>Oprav věty a napiš je správně.</vt:lpstr>
      <vt:lpstr>Sestav věty ze slov.</vt:lpstr>
      <vt:lpstr>Sestav věty ze slov.</vt:lpstr>
      <vt:lpstr>Anotace:</vt:lpstr>
      <vt:lpstr>  Zdroj: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114</cp:revision>
  <dcterms:created xsi:type="dcterms:W3CDTF">2011-12-27T20:15:32Z</dcterms:created>
  <dcterms:modified xsi:type="dcterms:W3CDTF">2012-04-27T20:52:37Z</dcterms:modified>
</cp:coreProperties>
</file>