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15755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VY_32_INOVACE_06_</a:t>
                      </a:r>
                      <a:r>
                        <a:rPr lang="cs-CZ" sz="2400" baseline="0" dirty="0" smtClean="0"/>
                        <a:t> 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Slabika</a:t>
                      </a:r>
                      <a:r>
                        <a:rPr lang="cs-CZ" sz="2400" b="0" dirty="0" smtClean="0"/>
                        <a:t>, </a:t>
                      </a:r>
                      <a:r>
                        <a:rPr lang="cs-CZ" sz="2400" b="0" smtClean="0"/>
                        <a:t>slovo, věta- Měkké</a:t>
                      </a:r>
                      <a:r>
                        <a:rPr lang="cs-CZ" sz="2400" b="0" baseline="0" smtClean="0"/>
                        <a:t> </a:t>
                      </a:r>
                      <a:r>
                        <a:rPr lang="cs-CZ" sz="2400" b="0" baseline="0" dirty="0" smtClean="0"/>
                        <a:t>souhlásky 2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J752AP61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34481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139952" y="404664"/>
            <a:ext cx="3744415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Měkké souhlásky</a:t>
            </a:r>
          </a:p>
        </p:txBody>
      </p:sp>
    </p:spTree>
    <p:extLst>
      <p:ext uri="{BB962C8B-B14F-4D97-AF65-F5344CB8AC3E}">
        <p14:creationId xmlns:p14="http://schemas.microsoft.com/office/powerpoint/2010/main" val="214696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Doplň názvy obrázků. </a:t>
            </a:r>
            <a:br>
              <a:rPr lang="cs-CZ" dirty="0" smtClean="0">
                <a:solidFill>
                  <a:srgbClr val="7030A0"/>
                </a:solidFill>
              </a:rPr>
            </a:br>
            <a:r>
              <a:rPr lang="cs-CZ" dirty="0" smtClean="0">
                <a:solidFill>
                  <a:srgbClr val="7030A0"/>
                </a:solidFill>
              </a:rPr>
              <a:t>Zakroužkuj měkké slabiky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I7FV7JNI\MC900411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66" y="2154399"/>
            <a:ext cx="3251014" cy="317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ivatel\AppData\Local\Microsoft\Windows\Temporary Internet Files\Content.IE5\RXZSZAZ7\MC9003302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151" y="4466570"/>
            <a:ext cx="2961460" cy="221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ivatel\AppData\Local\Microsoft\Windows\Temporary Internet Files\Content.IE5\I7FV7JNI\MC9004135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09745"/>
            <a:ext cx="2880320" cy="3664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Řešení: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sz="8600" dirty="0"/>
          </a:p>
          <a:p>
            <a:r>
              <a:rPr lang="cs-CZ" sz="8600" b="1" dirty="0" smtClean="0">
                <a:solidFill>
                  <a:srgbClr val="C00000"/>
                </a:solidFill>
              </a:rPr>
              <a:t>ŽI</a:t>
            </a:r>
            <a:r>
              <a:rPr lang="cs-CZ" sz="8600" b="1" dirty="0" smtClean="0"/>
              <a:t>RAFA                   </a:t>
            </a:r>
            <a:r>
              <a:rPr lang="cs-CZ" sz="8600" b="1" dirty="0" smtClean="0">
                <a:solidFill>
                  <a:srgbClr val="C00000"/>
                </a:solidFill>
              </a:rPr>
              <a:t>CI</a:t>
            </a:r>
            <a:r>
              <a:rPr lang="cs-CZ" sz="8600" b="1" dirty="0" smtClean="0"/>
              <a:t>BULE</a:t>
            </a:r>
          </a:p>
          <a:p>
            <a:endParaRPr lang="cs-CZ" sz="8600" dirty="0"/>
          </a:p>
          <a:p>
            <a:endParaRPr lang="cs-CZ" sz="8600" dirty="0" smtClean="0"/>
          </a:p>
          <a:p>
            <a:r>
              <a:rPr lang="cs-CZ" sz="8600" dirty="0" smtClean="0"/>
              <a:t>                 </a:t>
            </a:r>
            <a:r>
              <a:rPr lang="cs-CZ" sz="8600" b="1" dirty="0" smtClean="0"/>
              <a:t>ZA</a:t>
            </a:r>
            <a:r>
              <a:rPr lang="cs-CZ" sz="8600" b="1" dirty="0" smtClean="0">
                <a:solidFill>
                  <a:srgbClr val="C00000"/>
                </a:solidFill>
              </a:rPr>
              <a:t>JÍ</a:t>
            </a:r>
            <a:r>
              <a:rPr lang="cs-CZ" sz="8600" b="1" dirty="0" smtClean="0"/>
              <a:t>C</a:t>
            </a:r>
            <a:endParaRPr lang="cs-CZ" sz="8600" b="1" dirty="0"/>
          </a:p>
        </p:txBody>
      </p:sp>
    </p:spTree>
    <p:extLst>
      <p:ext uri="{BB962C8B-B14F-4D97-AF65-F5344CB8AC3E}">
        <p14:creationId xmlns:p14="http://schemas.microsoft.com/office/powerpoint/2010/main" val="89818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Doplň </a:t>
            </a:r>
            <a:r>
              <a:rPr lang="cs-CZ" dirty="0" err="1" smtClean="0">
                <a:solidFill>
                  <a:srgbClr val="7030A0"/>
                </a:solidFill>
              </a:rPr>
              <a:t>i,í</a:t>
            </a:r>
            <a:r>
              <a:rPr lang="cs-CZ" dirty="0" smtClean="0">
                <a:solidFill>
                  <a:srgbClr val="7030A0"/>
                </a:solidFill>
              </a:rPr>
              <a:t>/</a:t>
            </a:r>
            <a:r>
              <a:rPr lang="cs-CZ" dirty="0" err="1" smtClean="0">
                <a:solidFill>
                  <a:srgbClr val="7030A0"/>
                </a:solidFill>
              </a:rPr>
              <a:t>y,ý</a:t>
            </a:r>
            <a:r>
              <a:rPr lang="cs-CZ" dirty="0" smtClean="0">
                <a:solidFill>
                  <a:srgbClr val="7030A0"/>
                </a:solidFill>
              </a:rPr>
              <a:t>, čertík vám věty opět popletl, napište je správně.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Lékař                       š-je                   myš- .</a:t>
            </a:r>
          </a:p>
          <a:p>
            <a:r>
              <a:rPr lang="cs-CZ" dirty="0" smtClean="0"/>
              <a:t>Uč-</a:t>
            </a:r>
            <a:r>
              <a:rPr lang="cs-CZ" dirty="0" err="1" smtClean="0"/>
              <a:t>telk</a:t>
            </a:r>
            <a:r>
              <a:rPr lang="cs-CZ" dirty="0" smtClean="0"/>
              <a:t>-                   </a:t>
            </a:r>
            <a:r>
              <a:rPr lang="cs-CZ" dirty="0" err="1" smtClean="0"/>
              <a:t>léč</a:t>
            </a:r>
            <a:r>
              <a:rPr lang="cs-CZ" dirty="0" smtClean="0"/>
              <a:t>-                   z d-r- .</a:t>
            </a:r>
          </a:p>
          <a:p>
            <a:r>
              <a:rPr lang="cs-CZ" dirty="0" err="1" smtClean="0"/>
              <a:t>Krejč</a:t>
            </a:r>
            <a:r>
              <a:rPr lang="cs-CZ" dirty="0" smtClean="0"/>
              <a:t>-                       ch-</a:t>
            </a:r>
            <a:r>
              <a:rPr lang="cs-CZ" dirty="0" err="1" smtClean="0"/>
              <a:t>tá</a:t>
            </a:r>
            <a:r>
              <a:rPr lang="cs-CZ" dirty="0" smtClean="0"/>
              <a:t>                nemocné.</a:t>
            </a:r>
          </a:p>
          <a:p>
            <a:r>
              <a:rPr lang="cs-CZ" dirty="0" smtClean="0"/>
              <a:t>Kočka                       sází                   kalhot- .</a:t>
            </a:r>
          </a:p>
          <a:p>
            <a:r>
              <a:rPr lang="cs-CZ" dirty="0" smtClean="0"/>
              <a:t>Ž-žala                       uč-                    c-bule .</a:t>
            </a:r>
          </a:p>
          <a:p>
            <a:r>
              <a:rPr lang="cs-CZ" dirty="0" smtClean="0"/>
              <a:t>H-</a:t>
            </a:r>
            <a:r>
              <a:rPr lang="cs-CZ" dirty="0" err="1" smtClean="0"/>
              <a:t>nek</a:t>
            </a:r>
            <a:r>
              <a:rPr lang="cs-CZ" dirty="0" smtClean="0"/>
              <a:t>                       vylézá               </a:t>
            </a:r>
            <a:r>
              <a:rPr lang="cs-CZ" dirty="0" err="1" smtClean="0"/>
              <a:t>dět</a:t>
            </a:r>
            <a:r>
              <a:rPr lang="cs-CZ" dirty="0" smtClean="0"/>
              <a:t>- 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J752AP61\MC900349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9462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Řešení: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Lékař                      </a:t>
            </a:r>
            <a:r>
              <a:rPr lang="cs-CZ" dirty="0"/>
              <a:t> </a:t>
            </a:r>
            <a:r>
              <a:rPr lang="cs-CZ" dirty="0" smtClean="0"/>
              <a:t>léč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                nemocné.</a:t>
            </a:r>
          </a:p>
          <a:p>
            <a:r>
              <a:rPr lang="cs-CZ" dirty="0" smtClean="0"/>
              <a:t>Uč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telky                  uč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                 dět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Krejč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/>
              <a:t> </a:t>
            </a:r>
            <a:r>
              <a:rPr lang="cs-CZ" dirty="0" smtClean="0"/>
              <a:t>                     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je                  kalhot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           </a:t>
            </a:r>
          </a:p>
          <a:p>
            <a:r>
              <a:rPr lang="cs-CZ" dirty="0" smtClean="0"/>
              <a:t>Kočka                     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tá               myš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žala                       vylézá             z d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nek                      sáz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               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79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Doplň slova do vět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70637" y="1701129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Venku </a:t>
            </a:r>
            <a:r>
              <a:rPr lang="cs-CZ" dirty="0" err="1" smtClean="0"/>
              <a:t>zpívaj</a:t>
            </a:r>
            <a:r>
              <a:rPr lang="cs-CZ" dirty="0" smtClean="0"/>
              <a:t>- ………………………..</a:t>
            </a:r>
          </a:p>
          <a:p>
            <a:r>
              <a:rPr lang="cs-CZ" dirty="0" smtClean="0"/>
              <a:t>V cirkuse byli dva ………………….</a:t>
            </a:r>
          </a:p>
          <a:p>
            <a:r>
              <a:rPr lang="cs-CZ" dirty="0" smtClean="0"/>
              <a:t>Na </a:t>
            </a:r>
            <a:r>
              <a:rPr lang="cs-CZ" dirty="0" err="1" smtClean="0"/>
              <a:t>slun-čku</a:t>
            </a:r>
            <a:r>
              <a:rPr lang="cs-CZ" dirty="0" smtClean="0"/>
              <a:t> se </a:t>
            </a:r>
            <a:r>
              <a:rPr lang="cs-CZ" dirty="0" err="1" smtClean="0"/>
              <a:t>vyhř-vali</a:t>
            </a:r>
            <a:r>
              <a:rPr lang="cs-CZ" dirty="0" smtClean="0"/>
              <a:t>  ……….</a:t>
            </a:r>
          </a:p>
          <a:p>
            <a:r>
              <a:rPr lang="cs-CZ" dirty="0" smtClean="0"/>
              <a:t>Medvěd-  ž-j-  v lese.</a:t>
            </a:r>
          </a:p>
          <a:p>
            <a:r>
              <a:rPr lang="cs-CZ" dirty="0" smtClean="0"/>
              <a:t>Ž-žala ž-je v zemi.</a:t>
            </a:r>
          </a:p>
          <a:p>
            <a:r>
              <a:rPr lang="cs-CZ" dirty="0" smtClean="0"/>
              <a:t>Modř-n má malé š-</a:t>
            </a:r>
            <a:r>
              <a:rPr lang="cs-CZ" dirty="0" err="1" smtClean="0"/>
              <a:t>šk</a:t>
            </a:r>
            <a:r>
              <a:rPr lang="cs-CZ" dirty="0" smtClean="0"/>
              <a:t>-.</a:t>
            </a:r>
            <a:endParaRPr lang="cs-CZ" dirty="0"/>
          </a:p>
        </p:txBody>
      </p:sp>
      <p:pic>
        <p:nvPicPr>
          <p:cNvPr id="2054" name="Picture 6" descr="C:\Users\Uzivatel\AppData\Local\Microsoft\Windows\Temporary Internet Files\Content.IE5\J752AP61\MP900446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691" y="1412775"/>
            <a:ext cx="1507450" cy="116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AppData\Local\Microsoft\Windows\Temporary Internet Files\Content.IE5\I7FV7JNI\MC900356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85184"/>
            <a:ext cx="1290960" cy="142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zivatel\AppData\Local\Microsoft\Windows\Temporary Internet Files\Content.IE5\I7FV7JNI\MC900356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07309"/>
            <a:ext cx="1238476" cy="136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ivatel\AppData\Local\Microsoft\Windows\Temporary Internet Files\Content.IE5\I7FV7JNI\MC9004261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041" y="2558815"/>
            <a:ext cx="1828800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ivatel\AppData\Local\Microsoft\Windows\Temporary Internet Files\Content.IE5\I7FV7JNI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041" y="4797152"/>
            <a:ext cx="18542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ivatel\AppData\Local\Microsoft\Windows\Temporary Internet Files\Content.IE5\I7FV7JNI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800" y="4369320"/>
            <a:ext cx="18542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C6WUOE51\MC9000573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56265"/>
            <a:ext cx="1139921" cy="94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RXZSZAZ7\MC9004135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399573" y="6977978"/>
            <a:ext cx="775077" cy="69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RXZSZAZ7\MC9004135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350" y="4176954"/>
            <a:ext cx="1680761" cy="151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29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Řešení: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70637" y="1701129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Venku zpívaj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ptác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rkuse byli dva klaun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slun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čku se vyhř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vali had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Medvěd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 ž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v lese.</a:t>
            </a:r>
          </a:p>
          <a:p>
            <a:r>
              <a:rPr lang="cs-CZ" dirty="0" smtClean="0"/>
              <a:t>Ž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žala ž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je v zemi.</a:t>
            </a:r>
          </a:p>
          <a:p>
            <a:r>
              <a:rPr lang="cs-CZ" dirty="0" smtClean="0"/>
              <a:t>Modř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n má malé 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šk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RXZSZAZ7\MC900413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399573" y="6977978"/>
            <a:ext cx="775077" cy="69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64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Doplňte vynechaná písmena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Tat-nek</a:t>
            </a:r>
            <a:r>
              <a:rPr lang="cs-CZ" dirty="0" smtClean="0"/>
              <a:t> smaž- v </a:t>
            </a:r>
            <a:r>
              <a:rPr lang="cs-CZ" dirty="0" err="1" smtClean="0"/>
              <a:t>kuch</a:t>
            </a:r>
            <a:r>
              <a:rPr lang="cs-CZ" dirty="0" smtClean="0"/>
              <a:t>-n- ř-</a:t>
            </a:r>
            <a:r>
              <a:rPr lang="cs-CZ" dirty="0" err="1" smtClean="0"/>
              <a:t>zk</a:t>
            </a:r>
            <a:r>
              <a:rPr lang="cs-CZ" dirty="0" smtClean="0"/>
              <a:t>-. </a:t>
            </a:r>
            <a:r>
              <a:rPr lang="cs-CZ" dirty="0" err="1" smtClean="0"/>
              <a:t>Dět</a:t>
            </a:r>
            <a:r>
              <a:rPr lang="cs-CZ" dirty="0" smtClean="0"/>
              <a:t>- si hraj- na </a:t>
            </a:r>
            <a:r>
              <a:rPr lang="cs-CZ" dirty="0" err="1" smtClean="0"/>
              <a:t>hřišt</a:t>
            </a:r>
            <a:r>
              <a:rPr lang="cs-CZ" dirty="0" smtClean="0"/>
              <a:t>-. Slon- </a:t>
            </a:r>
            <a:r>
              <a:rPr lang="cs-CZ" dirty="0" err="1" smtClean="0"/>
              <a:t>maj</a:t>
            </a:r>
            <a:r>
              <a:rPr lang="cs-CZ" dirty="0" smtClean="0"/>
              <a:t>- velké </a:t>
            </a:r>
            <a:r>
              <a:rPr lang="cs-CZ" dirty="0" err="1" smtClean="0"/>
              <a:t>uš</a:t>
            </a:r>
            <a:r>
              <a:rPr lang="cs-CZ" dirty="0" smtClean="0"/>
              <a:t>- a chobot-. Buben-k hraje na </a:t>
            </a:r>
            <a:r>
              <a:rPr lang="cs-CZ" dirty="0" err="1" smtClean="0"/>
              <a:t>bubn</a:t>
            </a:r>
            <a:r>
              <a:rPr lang="cs-CZ" dirty="0" smtClean="0"/>
              <a:t>-.Han-</a:t>
            </a:r>
            <a:r>
              <a:rPr lang="cs-CZ" dirty="0" err="1" smtClean="0"/>
              <a:t>čka</a:t>
            </a:r>
            <a:r>
              <a:rPr lang="cs-CZ" dirty="0" smtClean="0"/>
              <a:t> má ráda </a:t>
            </a:r>
            <a:r>
              <a:rPr lang="cs-CZ" dirty="0" err="1" smtClean="0"/>
              <a:t>kn</a:t>
            </a:r>
            <a:r>
              <a:rPr lang="cs-CZ" dirty="0" smtClean="0"/>
              <a:t>-h-. Maminka vař- večeř-. Ř-d-č  ř-d- auto. </a:t>
            </a:r>
            <a:r>
              <a:rPr lang="cs-CZ" dirty="0" err="1" smtClean="0"/>
              <a:t>Zaj</a:t>
            </a:r>
            <a:r>
              <a:rPr lang="cs-CZ" dirty="0" smtClean="0"/>
              <a:t>-c-  </a:t>
            </a:r>
            <a:r>
              <a:rPr lang="cs-CZ" dirty="0" err="1" smtClean="0"/>
              <a:t>maj</a:t>
            </a:r>
            <a:r>
              <a:rPr lang="cs-CZ" dirty="0" smtClean="0"/>
              <a:t>-  dlouhé </a:t>
            </a:r>
            <a:r>
              <a:rPr lang="cs-CZ" dirty="0" err="1" smtClean="0"/>
              <a:t>uš</a:t>
            </a:r>
            <a:r>
              <a:rPr lang="cs-CZ" dirty="0" smtClean="0"/>
              <a:t>-. Had-  se </a:t>
            </a:r>
            <a:r>
              <a:rPr lang="cs-CZ" dirty="0" err="1" smtClean="0"/>
              <a:t>vyhř-vaj</a:t>
            </a:r>
            <a:r>
              <a:rPr lang="cs-CZ" dirty="0" smtClean="0"/>
              <a:t>-  na </a:t>
            </a:r>
            <a:r>
              <a:rPr lang="cs-CZ" dirty="0" err="1" smtClean="0"/>
              <a:t>slun-čku</a:t>
            </a:r>
            <a:r>
              <a:rPr lang="cs-CZ" dirty="0" smtClean="0"/>
              <a:t>. </a:t>
            </a:r>
            <a:r>
              <a:rPr lang="cs-CZ" dirty="0" err="1" smtClean="0"/>
              <a:t>Netopýř</a:t>
            </a:r>
            <a:r>
              <a:rPr lang="cs-CZ" dirty="0" smtClean="0"/>
              <a:t>-  ž-j-  v </a:t>
            </a:r>
            <a:r>
              <a:rPr lang="cs-CZ" dirty="0" err="1" smtClean="0"/>
              <a:t>jesk</a:t>
            </a:r>
            <a:r>
              <a:rPr lang="cs-CZ" dirty="0" smtClean="0"/>
              <a:t>-n-ch.  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J752AP61\MC900411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157192"/>
            <a:ext cx="1553047" cy="157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82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</a:rPr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Tat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nek smaž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v kuch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n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 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zk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. Dět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 si hraj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na hř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št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 Slon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maj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 velké uš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 a chobot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Buben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k hraje na bubn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. Han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čka má ráda kn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Maminka vař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večeř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 Ř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d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č  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d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 auto. Zaj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 maj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  dlouhé uš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. Had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 se vyhř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vaj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  na slun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čku. Netopýř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  ž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v jesk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n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ch.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52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si zopakují tvrdé a měkké souhlásky, doplňují </a:t>
            </a:r>
            <a:r>
              <a:rPr lang="cs-CZ" dirty="0" err="1" smtClean="0"/>
              <a:t>i,í</a:t>
            </a:r>
            <a:r>
              <a:rPr lang="cs-CZ" dirty="0" smtClean="0"/>
              <a:t>/</a:t>
            </a:r>
            <a:r>
              <a:rPr lang="cs-CZ" dirty="0" err="1" smtClean="0"/>
              <a:t>y,ý</a:t>
            </a:r>
            <a:r>
              <a:rPr lang="cs-CZ" dirty="0" smtClean="0"/>
              <a:t> v textu.</a:t>
            </a:r>
          </a:p>
          <a:p>
            <a:r>
              <a:rPr lang="cs-CZ" dirty="0" smtClean="0"/>
              <a:t>Do vět doplňují vhodná slova.</a:t>
            </a:r>
          </a:p>
        </p:txBody>
      </p:sp>
    </p:spTree>
    <p:extLst>
      <p:ext uri="{BB962C8B-B14F-4D97-AF65-F5344CB8AC3E}">
        <p14:creationId xmlns:p14="http://schemas.microsoft.com/office/powerpoint/2010/main" val="311986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333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Doplň názvy obrázků.  Zakroužkuj měkké slabiky.</vt:lpstr>
      <vt:lpstr>Řešení:</vt:lpstr>
      <vt:lpstr>Doplň i,í/y,ý, čertík vám věty opět popletl, napište je správně.</vt:lpstr>
      <vt:lpstr>Řešení:</vt:lpstr>
      <vt:lpstr>Doplň slova do vět.</vt:lpstr>
      <vt:lpstr>Řešení:</vt:lpstr>
      <vt:lpstr>Doplňte vynechaná písmena.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53</cp:revision>
  <dcterms:created xsi:type="dcterms:W3CDTF">2011-12-27T20:15:32Z</dcterms:created>
  <dcterms:modified xsi:type="dcterms:W3CDTF">2012-04-26T06:00:19Z</dcterms:modified>
</cp:coreProperties>
</file>