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1182890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smtClean="0"/>
                        <a:t>Datum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5.4</a:t>
                      </a:r>
                      <a:r>
                        <a:rPr lang="cs-CZ" sz="2400" b="1" baseline="0" dirty="0" smtClean="0"/>
                        <a:t>.</a:t>
                      </a:r>
                      <a:r>
                        <a:rPr lang="cs-CZ" sz="2400" b="0" baseline="0" dirty="0" smtClean="0"/>
                        <a:t>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VY_32_INOVACE_08_</a:t>
                      </a:r>
                      <a:r>
                        <a:rPr lang="cs-CZ" sz="2400" baseline="0" dirty="0" smtClean="0"/>
                        <a:t> Český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Slabika, slovo, věta-</a:t>
                      </a:r>
                      <a:r>
                        <a:rPr lang="cs-CZ" sz="2400" b="0" baseline="0" dirty="0" smtClean="0"/>
                        <a:t>  Skupiny-</a:t>
                      </a:r>
                      <a:r>
                        <a:rPr lang="cs-CZ" sz="2400" b="0" baseline="0" dirty="0" err="1" smtClean="0"/>
                        <a:t>di,dy</a:t>
                      </a:r>
                      <a:r>
                        <a:rPr lang="cs-CZ" sz="2400" b="0" baseline="0" dirty="0" smtClean="0"/>
                        <a:t>/ti,ty</a:t>
                      </a:r>
                      <a:r>
                        <a:rPr lang="cs-CZ" sz="2000" b="0" baseline="0" dirty="0" smtClean="0"/>
                        <a:t>/</a:t>
                      </a:r>
                      <a:r>
                        <a:rPr lang="cs-CZ" sz="2400" b="0" baseline="0" dirty="0" err="1" smtClean="0"/>
                        <a:t>ni,ny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Uzivatel\AppData\Local\Microsoft\Windows\Temporary Internet Files\Content.IE5\J752AP61\MP900446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344816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139952" y="404664"/>
            <a:ext cx="3744415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Rozlišení slabik DI, TI, NI -DY, </a:t>
            </a:r>
            <a:r>
              <a:rPr lang="cs-CZ" smtClean="0"/>
              <a:t>TY, NY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1469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Rozlišuj skupiny di a </a:t>
            </a:r>
            <a:r>
              <a:rPr lang="cs-CZ" dirty="0" err="1" smtClean="0">
                <a:solidFill>
                  <a:srgbClr val="C00000"/>
                </a:solidFill>
              </a:rPr>
              <a:t>dy</a:t>
            </a:r>
            <a:r>
              <a:rPr lang="cs-CZ" dirty="0" smtClean="0">
                <a:solidFill>
                  <a:srgbClr val="C00000"/>
                </a:solidFill>
              </a:rPr>
              <a:t>, ti a ty. 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772816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/>
              <a:t>k</a:t>
            </a:r>
            <a:r>
              <a:rPr lang="cs-CZ" dirty="0" smtClean="0"/>
              <a:t>lád-        klad-</a:t>
            </a:r>
            <a:r>
              <a:rPr lang="cs-CZ" dirty="0" err="1" smtClean="0"/>
              <a:t>vo</a:t>
            </a:r>
            <a:r>
              <a:rPr lang="cs-CZ" dirty="0" smtClean="0"/>
              <a:t>                 mot-</a:t>
            </a:r>
            <a:r>
              <a:rPr lang="cs-CZ" dirty="0" err="1" smtClean="0"/>
              <a:t>ka</a:t>
            </a:r>
            <a:r>
              <a:rPr lang="cs-CZ" dirty="0" smtClean="0"/>
              <a:t>            k-</a:t>
            </a:r>
            <a:r>
              <a:rPr lang="cs-CZ" dirty="0" err="1" smtClean="0"/>
              <a:t>tice</a:t>
            </a:r>
            <a:endParaRPr lang="cs-CZ" dirty="0" smtClean="0"/>
          </a:p>
          <a:p>
            <a:r>
              <a:rPr lang="cs-CZ" dirty="0" smtClean="0"/>
              <a:t>hod-</a:t>
            </a:r>
            <a:r>
              <a:rPr lang="cs-CZ" dirty="0" err="1" smtClean="0"/>
              <a:t>ny</a:t>
            </a:r>
            <a:r>
              <a:rPr lang="cs-CZ" dirty="0" smtClean="0"/>
              <a:t>     hrad-                    mot-</a:t>
            </a:r>
            <a:r>
              <a:rPr lang="cs-CZ" dirty="0" err="1" smtClean="0"/>
              <a:t>lek</a:t>
            </a:r>
            <a:r>
              <a:rPr lang="cs-CZ" dirty="0" smtClean="0"/>
              <a:t>           bot- </a:t>
            </a:r>
          </a:p>
          <a:p>
            <a:r>
              <a:rPr lang="cs-CZ" dirty="0" smtClean="0"/>
              <a:t>schod-      d-</a:t>
            </a:r>
            <a:r>
              <a:rPr lang="cs-CZ" dirty="0" err="1" smtClean="0"/>
              <a:t>voký</a:t>
            </a:r>
            <a:r>
              <a:rPr lang="cs-CZ" dirty="0" smtClean="0"/>
              <a:t>                  raket-              t-den</a:t>
            </a:r>
          </a:p>
          <a:p>
            <a:r>
              <a:rPr lang="cs-CZ" dirty="0" smtClean="0"/>
              <a:t>d-vadlo     rod-</a:t>
            </a:r>
            <a:r>
              <a:rPr lang="cs-CZ" dirty="0" err="1" smtClean="0"/>
              <a:t>če</a:t>
            </a:r>
            <a:r>
              <a:rPr lang="cs-CZ" dirty="0" smtClean="0"/>
              <a:t>                  </a:t>
            </a:r>
            <a:r>
              <a:rPr lang="cs-CZ" dirty="0" err="1" smtClean="0"/>
              <a:t>tat-nek</a:t>
            </a:r>
            <a:r>
              <a:rPr lang="cs-CZ" dirty="0" smtClean="0"/>
              <a:t>            </a:t>
            </a:r>
            <a:r>
              <a:rPr lang="cs-CZ" dirty="0" err="1" smtClean="0"/>
              <a:t>nat-rá</a:t>
            </a:r>
            <a:endParaRPr lang="cs-CZ" dirty="0" smtClean="0"/>
          </a:p>
          <a:p>
            <a:r>
              <a:rPr lang="cs-CZ" dirty="0" smtClean="0"/>
              <a:t>had-</a:t>
            </a:r>
            <a:r>
              <a:rPr lang="cs-CZ" dirty="0" err="1" smtClean="0"/>
              <a:t>ce</a:t>
            </a:r>
            <a:r>
              <a:rPr lang="cs-CZ" dirty="0" smtClean="0"/>
              <a:t>       d-</a:t>
            </a:r>
            <a:r>
              <a:rPr lang="cs-CZ" dirty="0" err="1" smtClean="0"/>
              <a:t>chá</a:t>
            </a:r>
            <a:r>
              <a:rPr lang="cs-CZ" dirty="0" smtClean="0"/>
              <a:t>                   t-</a:t>
            </a:r>
            <a:r>
              <a:rPr lang="cs-CZ" dirty="0" err="1" smtClean="0"/>
              <a:t>cho</a:t>
            </a:r>
            <a:r>
              <a:rPr lang="cs-CZ" dirty="0" smtClean="0"/>
              <a:t>               kost-</a:t>
            </a:r>
          </a:p>
          <a:p>
            <a:r>
              <a:rPr lang="cs-CZ" dirty="0" smtClean="0"/>
              <a:t>jahod-        sed-                     </a:t>
            </a:r>
            <a:r>
              <a:rPr lang="cs-CZ" dirty="0" err="1" smtClean="0"/>
              <a:t>řet-zek</a:t>
            </a:r>
            <a:r>
              <a:rPr lang="cs-CZ" dirty="0" smtClean="0"/>
              <a:t>            šat-</a:t>
            </a:r>
          </a:p>
          <a:p>
            <a:r>
              <a:rPr lang="cs-CZ" dirty="0" smtClean="0"/>
              <a:t>dud-           zahrad-                sešit-              </a:t>
            </a:r>
            <a:r>
              <a:rPr lang="cs-CZ" dirty="0" err="1" smtClean="0"/>
              <a:t>ut-ká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Users\Uzivatel\AppData\Local\Microsoft\Windows\Temporary Internet Files\Content.IE5\C6WUOE51\MC90041103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5933" y="188640"/>
            <a:ext cx="162945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772816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klád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klad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vo                 mot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ka           kyt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ce</a:t>
            </a:r>
          </a:p>
          <a:p>
            <a:r>
              <a:rPr lang="cs-CZ" dirty="0" smtClean="0"/>
              <a:t>hod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ny      hrad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    mot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lek          bot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</a:p>
          <a:p>
            <a:r>
              <a:rPr lang="cs-CZ" dirty="0" smtClean="0"/>
              <a:t>schod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divok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                 raket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t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den</a:t>
            </a:r>
          </a:p>
          <a:p>
            <a:r>
              <a:rPr lang="cs-CZ" dirty="0" smtClean="0"/>
              <a:t>d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vadlo     rod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če                  tat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nek            nat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rá</a:t>
            </a:r>
          </a:p>
          <a:p>
            <a:r>
              <a:rPr lang="cs-CZ" dirty="0" smtClean="0"/>
              <a:t>had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ce       d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chá                  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cho                kost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dirty="0" smtClean="0"/>
              <a:t>jahod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sed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                    řet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zek             šat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dirty="0" smtClean="0"/>
              <a:t>dud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zahrad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sešit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ut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ká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256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Rozlišuj skupiny ni, </a:t>
            </a:r>
            <a:r>
              <a:rPr lang="cs-CZ" dirty="0" err="1" smtClean="0">
                <a:solidFill>
                  <a:srgbClr val="C00000"/>
                </a:solidFill>
              </a:rPr>
              <a:t>ny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stan-              stan-</a:t>
            </a:r>
            <a:r>
              <a:rPr lang="cs-CZ" dirty="0" err="1" smtClean="0"/>
              <a:t>ce</a:t>
            </a:r>
            <a:endParaRPr lang="cs-CZ" dirty="0" smtClean="0"/>
          </a:p>
          <a:p>
            <a:r>
              <a:rPr lang="cs-CZ" dirty="0" smtClean="0"/>
              <a:t>záhon-           komín-</a:t>
            </a:r>
          </a:p>
          <a:p>
            <a:r>
              <a:rPr lang="cs-CZ" dirty="0" smtClean="0"/>
              <a:t>čten-              </a:t>
            </a:r>
            <a:r>
              <a:rPr lang="cs-CZ" dirty="0" err="1" smtClean="0"/>
              <a:t>siln-ce</a:t>
            </a:r>
            <a:endParaRPr lang="cs-CZ" dirty="0" smtClean="0"/>
          </a:p>
          <a:p>
            <a:r>
              <a:rPr lang="cs-CZ" dirty="0" smtClean="0"/>
              <a:t>novin-            kaštan-</a:t>
            </a:r>
          </a:p>
          <a:p>
            <a:r>
              <a:rPr lang="cs-CZ" dirty="0" err="1" smtClean="0"/>
              <a:t>pen</a:t>
            </a:r>
            <a:r>
              <a:rPr lang="cs-CZ" dirty="0" smtClean="0"/>
              <a:t>-ze           </a:t>
            </a:r>
            <a:r>
              <a:rPr lang="cs-CZ" dirty="0" err="1" smtClean="0"/>
              <a:t>hajn</a:t>
            </a:r>
            <a:r>
              <a:rPr lang="cs-CZ" dirty="0" smtClean="0"/>
              <a:t>-</a:t>
            </a:r>
          </a:p>
          <a:p>
            <a:r>
              <a:rPr lang="cs-CZ" dirty="0" err="1" smtClean="0"/>
              <a:t>zelen</a:t>
            </a:r>
            <a:r>
              <a:rPr lang="cs-CZ" dirty="0" smtClean="0"/>
              <a:t>-na        malin-</a:t>
            </a:r>
          </a:p>
          <a:p>
            <a:r>
              <a:rPr lang="cs-CZ" dirty="0" err="1" smtClean="0"/>
              <a:t>ručn-ky</a:t>
            </a:r>
            <a:r>
              <a:rPr lang="cs-CZ" dirty="0" smtClean="0"/>
              <a:t>          komín-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9982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Rozlišuj skupiny ni, </a:t>
            </a:r>
            <a:r>
              <a:rPr lang="cs-CZ" dirty="0" err="1" smtClean="0"/>
              <a:t>ny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stan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             stan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ce</a:t>
            </a:r>
          </a:p>
          <a:p>
            <a:r>
              <a:rPr lang="cs-CZ" dirty="0" smtClean="0"/>
              <a:t>záhon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          kom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ny</a:t>
            </a:r>
          </a:p>
          <a:p>
            <a:r>
              <a:rPr lang="cs-CZ" dirty="0" smtClean="0"/>
              <a:t>čten</a:t>
            </a:r>
            <a:r>
              <a:rPr lang="cs-CZ" dirty="0" smtClean="0">
                <a:solidFill>
                  <a:srgbClr val="FF0000"/>
                </a:solidFill>
              </a:rPr>
              <a:t>í </a:t>
            </a:r>
            <a:r>
              <a:rPr lang="cs-CZ" dirty="0" smtClean="0"/>
              <a:t>             siln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ce</a:t>
            </a:r>
          </a:p>
          <a:p>
            <a:r>
              <a:rPr lang="cs-CZ" dirty="0" smtClean="0"/>
              <a:t>novin</a:t>
            </a:r>
            <a:r>
              <a:rPr lang="cs-CZ" dirty="0" smtClean="0">
                <a:solidFill>
                  <a:srgbClr val="FF0000"/>
                </a:solidFill>
              </a:rPr>
              <a:t>y </a:t>
            </a:r>
            <a:r>
              <a:rPr lang="cs-CZ" dirty="0" smtClean="0"/>
              <a:t>          kaštan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dirty="0" smtClean="0"/>
              <a:t>pen</a:t>
            </a:r>
            <a:r>
              <a:rPr lang="cs-CZ" dirty="0">
                <a:solidFill>
                  <a:srgbClr val="FF0000"/>
                </a:solidFill>
              </a:rPr>
              <a:t>í</a:t>
            </a:r>
            <a:r>
              <a:rPr lang="cs-CZ" dirty="0" smtClean="0"/>
              <a:t>ze           hajn</a:t>
            </a:r>
            <a:r>
              <a:rPr lang="cs-CZ" dirty="0">
                <a:solidFill>
                  <a:srgbClr val="FF0000"/>
                </a:solidFill>
              </a:rPr>
              <a:t>ý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/>
              <a:t>z</a:t>
            </a:r>
            <a:r>
              <a:rPr lang="cs-CZ" dirty="0" smtClean="0"/>
              <a:t>elen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na        malin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 ručn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ky          komín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095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 slova do vět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63282" y="1314608"/>
            <a:ext cx="9660949" cy="5644450"/>
          </a:xfrm>
        </p:spPr>
        <p:txBody>
          <a:bodyPr>
            <a:normAutofit/>
          </a:bodyPr>
          <a:lstStyle/>
          <a:p>
            <a:r>
              <a:rPr lang="cs-CZ" dirty="0" smtClean="0"/>
              <a:t>Na zd</a:t>
            </a:r>
            <a:r>
              <a:rPr lang="cs-CZ" dirty="0"/>
              <a:t>i</a:t>
            </a:r>
            <a:r>
              <a:rPr lang="cs-CZ" dirty="0" smtClean="0"/>
              <a:t> visí ……………….</a:t>
            </a:r>
          </a:p>
          <a:p>
            <a:endParaRPr lang="cs-CZ" dirty="0" smtClean="0"/>
          </a:p>
          <a:p>
            <a:r>
              <a:rPr lang="cs-CZ" dirty="0" smtClean="0"/>
              <a:t>Maminka mi koupila nové .................</a:t>
            </a:r>
          </a:p>
          <a:p>
            <a:endParaRPr lang="cs-CZ" dirty="0" smtClean="0"/>
          </a:p>
          <a:p>
            <a:r>
              <a:rPr lang="cs-CZ" dirty="0" smtClean="0"/>
              <a:t>Jíme zdravou ……………….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Ve váze je veliká ………………………..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Uzivatel\AppData\Local\Microsoft\Windows\Temporary Internet Files\Content.IE5\J752AP61\MC90044146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23087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RXZSZAZ7\MC9003607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84784"/>
            <a:ext cx="1121742" cy="199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I7FV7JNI\MC9004418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140968"/>
            <a:ext cx="1573593" cy="138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zivatel\AppData\Local\Microsoft\Windows\Temporary Internet Files\Content.IE5\RXZSZAZ7\MC90038717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05064"/>
            <a:ext cx="3079346" cy="253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537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63282" y="1314608"/>
            <a:ext cx="9660949" cy="5644450"/>
          </a:xfrm>
        </p:spPr>
        <p:txBody>
          <a:bodyPr>
            <a:normAutofit/>
          </a:bodyPr>
          <a:lstStyle/>
          <a:p>
            <a:r>
              <a:rPr lang="cs-CZ" dirty="0" smtClean="0"/>
              <a:t>Na zd</a:t>
            </a:r>
            <a:r>
              <a:rPr lang="cs-CZ" dirty="0"/>
              <a:t>i</a:t>
            </a:r>
            <a:r>
              <a:rPr lang="cs-CZ" dirty="0" smtClean="0"/>
              <a:t> visí hod</a:t>
            </a:r>
            <a:r>
              <a:rPr lang="cs-CZ" dirty="0" smtClean="0">
                <a:solidFill>
                  <a:srgbClr val="C00000"/>
                </a:solidFill>
              </a:rPr>
              <a:t>i</a:t>
            </a:r>
            <a:r>
              <a:rPr lang="cs-CZ" dirty="0" smtClean="0"/>
              <a:t>n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Maminka mi koupila nové šat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Jíme zdravou zelen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nu.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Ve váze je veliká k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ce.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216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224136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 skupiny, dvojice slov napiš.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ta--          </a:t>
            </a:r>
            <a:r>
              <a:rPr lang="cs-CZ" dirty="0" err="1" smtClean="0">
                <a:solidFill>
                  <a:srgbClr val="7030A0"/>
                </a:solidFill>
              </a:rPr>
              <a:t>dy</a:t>
            </a:r>
            <a:r>
              <a:rPr lang="cs-CZ" dirty="0" smtClean="0">
                <a:solidFill>
                  <a:srgbClr val="7030A0"/>
                </a:solidFill>
              </a:rPr>
              <a:t>-</a:t>
            </a:r>
            <a:r>
              <a:rPr lang="cs-CZ" dirty="0" err="1" smtClean="0">
                <a:solidFill>
                  <a:srgbClr val="7030A0"/>
                </a:solidFill>
              </a:rPr>
              <a:t>dý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       --ně   -----------------------------</a:t>
            </a:r>
          </a:p>
          <a:p>
            <a:r>
              <a:rPr lang="cs-CZ" dirty="0" smtClean="0"/>
              <a:t>--</a:t>
            </a:r>
            <a:r>
              <a:rPr lang="cs-CZ" dirty="0" err="1" smtClean="0"/>
              <a:t>váci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di</a:t>
            </a:r>
            <a:r>
              <a:rPr lang="cs-CZ" dirty="0" smtClean="0">
                <a:solidFill>
                  <a:srgbClr val="C00000"/>
                </a:solidFill>
              </a:rPr>
              <a:t>-</a:t>
            </a:r>
            <a:r>
              <a:rPr lang="cs-CZ" dirty="0" err="1" smtClean="0">
                <a:solidFill>
                  <a:srgbClr val="C00000"/>
                </a:solidFill>
              </a:rPr>
              <a:t>dí</a:t>
            </a:r>
            <a:r>
              <a:rPr lang="cs-CZ" dirty="0" smtClean="0">
                <a:solidFill>
                  <a:srgbClr val="C00000"/>
                </a:solidFill>
              </a:rPr>
              <a:t>          </a:t>
            </a:r>
            <a:r>
              <a:rPr lang="cs-CZ" dirty="0" smtClean="0"/>
              <a:t>--tě    ----------------------------</a:t>
            </a:r>
          </a:p>
          <a:p>
            <a:r>
              <a:rPr lang="cs-CZ" dirty="0" err="1" smtClean="0"/>
              <a:t>štěs</a:t>
            </a:r>
            <a:r>
              <a:rPr lang="cs-CZ" dirty="0" smtClean="0"/>
              <a:t>--     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tý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-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tí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         </a:t>
            </a:r>
            <a:r>
              <a:rPr lang="cs-CZ" dirty="0" smtClean="0"/>
              <a:t>--den -----------------------------</a:t>
            </a:r>
          </a:p>
          <a:p>
            <a:r>
              <a:rPr lang="cs-CZ" dirty="0" smtClean="0"/>
              <a:t>p</a:t>
            </a:r>
            <a:r>
              <a:rPr lang="cs-CZ" dirty="0" smtClean="0"/>
              <a:t>o--</a:t>
            </a:r>
            <a:r>
              <a:rPr lang="cs-CZ" dirty="0" err="1" smtClean="0"/>
              <a:t>chu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C00000"/>
                </a:solidFill>
              </a:rPr>
              <a:t>ti-</a:t>
            </a:r>
            <a:r>
              <a:rPr lang="cs-CZ" dirty="0" err="1" smtClean="0">
                <a:solidFill>
                  <a:srgbClr val="C00000"/>
                </a:solidFill>
              </a:rPr>
              <a:t>tí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         </a:t>
            </a:r>
            <a:r>
              <a:rPr lang="cs-CZ" dirty="0" err="1" smtClean="0"/>
              <a:t>náměs</a:t>
            </a:r>
            <a:r>
              <a:rPr lang="cs-CZ" dirty="0" smtClean="0"/>
              <a:t>--    -----------------------</a:t>
            </a:r>
          </a:p>
          <a:p>
            <a:r>
              <a:rPr lang="cs-CZ" dirty="0" err="1" smtClean="0"/>
              <a:t>hodi</a:t>
            </a:r>
            <a:r>
              <a:rPr lang="cs-CZ" dirty="0" smtClean="0"/>
              <a:t>--     </a:t>
            </a:r>
            <a:r>
              <a:rPr lang="cs-CZ" dirty="0" smtClean="0">
                <a:solidFill>
                  <a:srgbClr val="92D050"/>
                </a:solidFill>
              </a:rPr>
              <a:t> </a:t>
            </a:r>
            <a:r>
              <a:rPr lang="cs-CZ" dirty="0" err="1" smtClean="0">
                <a:solidFill>
                  <a:srgbClr val="92D050"/>
                </a:solidFill>
              </a:rPr>
              <a:t>ny</a:t>
            </a:r>
            <a:r>
              <a:rPr lang="cs-CZ" dirty="0" smtClean="0">
                <a:solidFill>
                  <a:srgbClr val="92D050"/>
                </a:solidFill>
              </a:rPr>
              <a:t>-</a:t>
            </a:r>
            <a:r>
              <a:rPr lang="cs-CZ" dirty="0" err="1" smtClean="0">
                <a:solidFill>
                  <a:srgbClr val="92D050"/>
                </a:solidFill>
              </a:rPr>
              <a:t>ný</a:t>
            </a:r>
            <a:r>
              <a:rPr lang="cs-CZ" dirty="0" smtClean="0">
                <a:solidFill>
                  <a:srgbClr val="92D050"/>
                </a:solidFill>
              </a:rPr>
              <a:t>       </a:t>
            </a:r>
            <a:r>
              <a:rPr lang="cs-CZ" dirty="0" err="1" smtClean="0"/>
              <a:t>zele</a:t>
            </a:r>
            <a:r>
              <a:rPr lang="cs-CZ" dirty="0" smtClean="0"/>
              <a:t>--  ----------------------------</a:t>
            </a:r>
          </a:p>
          <a:p>
            <a:r>
              <a:rPr lang="cs-CZ" dirty="0" smtClean="0"/>
              <a:t>s</a:t>
            </a:r>
            <a:r>
              <a:rPr lang="cs-CZ" dirty="0" smtClean="0"/>
              <a:t>il--</a:t>
            </a:r>
            <a:r>
              <a:rPr lang="cs-CZ" dirty="0" err="1" smtClean="0"/>
              <a:t>ce</a:t>
            </a:r>
            <a:r>
              <a:rPr lang="cs-CZ" dirty="0" smtClean="0"/>
              <a:t>     </a:t>
            </a:r>
            <a:r>
              <a:rPr lang="cs-CZ" dirty="0" smtClean="0">
                <a:solidFill>
                  <a:srgbClr val="002060"/>
                </a:solidFill>
              </a:rPr>
              <a:t>ní-ni</a:t>
            </a:r>
            <a:r>
              <a:rPr lang="cs-CZ" dirty="0" smtClean="0"/>
              <a:t>         koře--  ---------------------------</a:t>
            </a:r>
          </a:p>
          <a:p>
            <a:r>
              <a:rPr lang="cs-CZ" dirty="0" smtClean="0"/>
              <a:t>kapra--   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dí</a:t>
            </a:r>
            <a:r>
              <a:rPr lang="cs-CZ" dirty="0" smtClean="0">
                <a:solidFill>
                  <a:srgbClr val="FFC000"/>
                </a:solidFill>
              </a:rPr>
              <a:t>-</a:t>
            </a:r>
            <a:r>
              <a:rPr lang="cs-CZ" dirty="0" err="1" smtClean="0">
                <a:solidFill>
                  <a:srgbClr val="FFC000"/>
                </a:solidFill>
              </a:rPr>
              <a:t>dý</a:t>
            </a:r>
            <a:r>
              <a:rPr lang="cs-CZ" dirty="0" smtClean="0">
                <a:solidFill>
                  <a:srgbClr val="FFC000"/>
                </a:solidFill>
              </a:rPr>
              <a:t>        </a:t>
            </a:r>
            <a:r>
              <a:rPr lang="cs-CZ" dirty="0" smtClean="0"/>
              <a:t>-</a:t>
            </a:r>
            <a:r>
              <a:rPr lang="cs-CZ" dirty="0" smtClean="0"/>
              <a:t>-</a:t>
            </a:r>
            <a:r>
              <a:rPr lang="cs-CZ" dirty="0" err="1" smtClean="0"/>
              <a:t>ka</a:t>
            </a:r>
            <a:r>
              <a:rPr lang="cs-CZ" dirty="0" smtClean="0"/>
              <a:t>     ---------------------------</a:t>
            </a:r>
          </a:p>
          <a:p>
            <a:r>
              <a:rPr lang="cs-CZ" dirty="0" smtClean="0"/>
              <a:t>no--         </a:t>
            </a:r>
            <a:r>
              <a:rPr lang="cs-CZ" dirty="0" err="1" smtClean="0">
                <a:solidFill>
                  <a:srgbClr val="00B0F0"/>
                </a:solidFill>
              </a:rPr>
              <a:t>tý</a:t>
            </a:r>
            <a:r>
              <a:rPr lang="cs-CZ" dirty="0" smtClean="0">
                <a:solidFill>
                  <a:srgbClr val="00B0F0"/>
                </a:solidFill>
              </a:rPr>
              <a:t>-ty</a:t>
            </a:r>
            <a:r>
              <a:rPr lang="cs-CZ" dirty="0" smtClean="0"/>
              <a:t>         </a:t>
            </a:r>
            <a:r>
              <a:rPr lang="cs-CZ" dirty="0" err="1" smtClean="0"/>
              <a:t>mo</a:t>
            </a:r>
            <a:r>
              <a:rPr lang="cs-CZ" dirty="0" smtClean="0"/>
              <a:t>--</a:t>
            </a:r>
            <a:r>
              <a:rPr lang="cs-CZ" dirty="0" smtClean="0"/>
              <a:t>lek  </a:t>
            </a:r>
            <a:r>
              <a:rPr lang="cs-CZ" dirty="0" smtClean="0"/>
              <a:t>------------------------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089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tady</a:t>
            </a:r>
          </a:p>
          <a:p>
            <a:r>
              <a:rPr lang="cs-CZ" dirty="0" smtClean="0"/>
              <a:t>diváci</a:t>
            </a:r>
          </a:p>
          <a:p>
            <a:r>
              <a:rPr lang="cs-CZ" dirty="0" smtClean="0"/>
              <a:t>štěstí</a:t>
            </a:r>
          </a:p>
          <a:p>
            <a:r>
              <a:rPr lang="cs-CZ" dirty="0" smtClean="0"/>
              <a:t>potichu</a:t>
            </a:r>
          </a:p>
          <a:p>
            <a:r>
              <a:rPr lang="cs-CZ" dirty="0" smtClean="0"/>
              <a:t>hodiny</a:t>
            </a:r>
          </a:p>
          <a:p>
            <a:r>
              <a:rPr lang="cs-CZ" dirty="0" smtClean="0"/>
              <a:t>silnice</a:t>
            </a:r>
          </a:p>
          <a:p>
            <a:r>
              <a:rPr lang="cs-CZ" dirty="0" smtClean="0"/>
              <a:t>kapradí</a:t>
            </a:r>
          </a:p>
          <a:p>
            <a:r>
              <a:rPr lang="cs-CZ" dirty="0" smtClean="0"/>
              <a:t>noty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dýně</a:t>
            </a:r>
          </a:p>
          <a:p>
            <a:r>
              <a:rPr lang="cs-CZ" dirty="0" smtClean="0"/>
              <a:t>dítě</a:t>
            </a:r>
          </a:p>
          <a:p>
            <a:r>
              <a:rPr lang="cs-CZ" dirty="0" smtClean="0"/>
              <a:t>týden</a:t>
            </a:r>
          </a:p>
          <a:p>
            <a:r>
              <a:rPr lang="cs-CZ" dirty="0" smtClean="0"/>
              <a:t>náměstí </a:t>
            </a:r>
          </a:p>
          <a:p>
            <a:r>
              <a:rPr lang="cs-CZ" dirty="0" smtClean="0"/>
              <a:t>zelený</a:t>
            </a:r>
          </a:p>
          <a:p>
            <a:r>
              <a:rPr lang="cs-CZ" dirty="0" smtClean="0"/>
              <a:t>koření</a:t>
            </a:r>
          </a:p>
          <a:p>
            <a:r>
              <a:rPr lang="cs-CZ" dirty="0" smtClean="0"/>
              <a:t>dýka</a:t>
            </a:r>
          </a:p>
          <a:p>
            <a:r>
              <a:rPr lang="cs-CZ" dirty="0" smtClean="0"/>
              <a:t>m</a:t>
            </a:r>
            <a:r>
              <a:rPr lang="cs-CZ" smtClean="0"/>
              <a:t>otýlek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.</a:t>
            </a:r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Žáci se naučí správně používat slabiky di-</a:t>
            </a:r>
            <a:r>
              <a:rPr lang="cs-CZ" dirty="0" err="1" smtClean="0"/>
              <a:t>dy</a:t>
            </a:r>
            <a:r>
              <a:rPr lang="cs-CZ" dirty="0" smtClean="0"/>
              <a:t>, ti-ty, ni-</a:t>
            </a:r>
            <a:r>
              <a:rPr lang="cs-CZ" dirty="0" err="1" smtClean="0"/>
              <a:t>ny.Do</a:t>
            </a:r>
            <a:r>
              <a:rPr lang="cs-CZ" dirty="0" smtClean="0"/>
              <a:t>  </a:t>
            </a:r>
            <a:r>
              <a:rPr lang="cs-CZ" smtClean="0"/>
              <a:t>vět doplňují vhodná slova.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722513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320</Words>
  <Application>Microsoft Office PowerPoint</Application>
  <PresentationFormat>Předvádění na obrazovce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Rozlišuj skupiny di a dy, ti a ty.  </vt:lpstr>
      <vt:lpstr>Řešení: </vt:lpstr>
      <vt:lpstr>Rozlišuj skupiny ni, ny.</vt:lpstr>
      <vt:lpstr>Rozlišuj skupiny ni, ny.</vt:lpstr>
      <vt:lpstr>Doplň slova do vět.</vt:lpstr>
      <vt:lpstr>Řešení:</vt:lpstr>
      <vt:lpstr>Doplň skupiny, dvojice slov napiš.</vt:lpstr>
      <vt:lpstr>Řešení: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Dum</cp:lastModifiedBy>
  <cp:revision>48</cp:revision>
  <dcterms:created xsi:type="dcterms:W3CDTF">2011-12-27T20:15:32Z</dcterms:created>
  <dcterms:modified xsi:type="dcterms:W3CDTF">2012-04-27T20:57:31Z</dcterms:modified>
</cp:coreProperties>
</file>