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73" r:id="rId5"/>
    <p:sldId id="267" r:id="rId6"/>
    <p:sldId id="268" r:id="rId7"/>
    <p:sldId id="269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286698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Dana</a:t>
                      </a:r>
                      <a:r>
                        <a:rPr lang="cs-CZ" sz="2400" baseline="0" dirty="0" smtClean="0"/>
                        <a:t> Bednářová</a:t>
                      </a:r>
                    </a:p>
                    <a:p>
                      <a:r>
                        <a:rPr lang="cs-CZ" sz="2400" b="1" baseline="0" dirty="0" smtClean="0"/>
                        <a:t>Datum:</a:t>
                      </a:r>
                      <a:r>
                        <a:rPr lang="cs-CZ" sz="2400" b="0" baseline="0" dirty="0" smtClean="0"/>
                        <a:t> 23.4.2012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VY_32_INOVACE_09_</a:t>
                      </a:r>
                      <a:r>
                        <a:rPr lang="cs-CZ" sz="2400" baseline="0" dirty="0" smtClean="0"/>
                        <a:t> Český jazyk</a:t>
                      </a:r>
                      <a:endParaRPr lang="cs-CZ" sz="2400" dirty="0"/>
                    </a:p>
                  </a:txBody>
                  <a:tcPr/>
                </a:tc>
              </a:tr>
              <a:tr h="782232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Slabika</a:t>
                      </a:r>
                      <a:r>
                        <a:rPr lang="cs-CZ" sz="2400" b="0" dirty="0" smtClean="0"/>
                        <a:t>, slovo, věta- </a:t>
                      </a:r>
                      <a:r>
                        <a:rPr lang="cs-CZ" sz="2400" b="0" dirty="0" smtClean="0"/>
                        <a:t>Krátké a dlouhé samohlásky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2.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Uzivatel\AppData\Local\Microsoft\Windows\Temporary Internet Files\Content.IE5\J752AP61\MP9004465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344816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4139952" y="404664"/>
            <a:ext cx="3744415" cy="14401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Krátké a dlouhé samohlásky</a:t>
            </a:r>
          </a:p>
        </p:txBody>
      </p:sp>
    </p:spTree>
    <p:extLst>
      <p:ext uri="{BB962C8B-B14F-4D97-AF65-F5344CB8AC3E}">
        <p14:creationId xmlns:p14="http://schemas.microsoft.com/office/powerpoint/2010/main" val="214696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Doplň do slov krátké nebo dlouhé samohlásky.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 - á          d-tel, </a:t>
            </a:r>
            <a:r>
              <a:rPr lang="cs-CZ" dirty="0" err="1" smtClean="0"/>
              <a:t>bl</a:t>
            </a:r>
            <a:r>
              <a:rPr lang="cs-CZ" dirty="0" smtClean="0"/>
              <a:t>-to, br-na, škol-, hl-</a:t>
            </a:r>
            <a:r>
              <a:rPr lang="cs-CZ" dirty="0" err="1" smtClean="0"/>
              <a:t>va</a:t>
            </a:r>
            <a:r>
              <a:rPr lang="cs-CZ" dirty="0" smtClean="0"/>
              <a:t>, </a:t>
            </a:r>
            <a:r>
              <a:rPr lang="cs-CZ" dirty="0" err="1" smtClean="0"/>
              <a:t>kl</a:t>
            </a:r>
            <a:r>
              <a:rPr lang="cs-CZ" dirty="0" smtClean="0"/>
              <a:t>-da</a:t>
            </a:r>
          </a:p>
          <a:p>
            <a:r>
              <a:rPr lang="cs-CZ" dirty="0"/>
              <a:t>e</a:t>
            </a:r>
            <a:r>
              <a:rPr lang="cs-CZ" dirty="0" smtClean="0"/>
              <a:t> - é          </a:t>
            </a:r>
            <a:r>
              <a:rPr lang="cs-CZ" dirty="0" err="1" smtClean="0"/>
              <a:t>vč</a:t>
            </a:r>
            <a:r>
              <a:rPr lang="cs-CZ" dirty="0" smtClean="0"/>
              <a:t>-la, </a:t>
            </a:r>
            <a:r>
              <a:rPr lang="cs-CZ" dirty="0" err="1" smtClean="0"/>
              <a:t>sv-tr</a:t>
            </a:r>
            <a:r>
              <a:rPr lang="cs-CZ" dirty="0" smtClean="0"/>
              <a:t>, l-to, ml-</a:t>
            </a:r>
            <a:r>
              <a:rPr lang="cs-CZ" dirty="0" err="1" smtClean="0"/>
              <a:t>ko</a:t>
            </a:r>
            <a:r>
              <a:rPr lang="cs-CZ" dirty="0" smtClean="0"/>
              <a:t>, ř-</a:t>
            </a:r>
            <a:r>
              <a:rPr lang="cs-CZ" dirty="0" err="1" smtClean="0"/>
              <a:t>ka</a:t>
            </a:r>
            <a:r>
              <a:rPr lang="cs-CZ" dirty="0" smtClean="0"/>
              <a:t>, p-ří,</a:t>
            </a:r>
          </a:p>
          <a:p>
            <a:r>
              <a:rPr lang="cs-CZ" dirty="0"/>
              <a:t> </a:t>
            </a:r>
            <a:r>
              <a:rPr lang="cs-CZ" dirty="0" smtClean="0"/>
              <a:t>i -  í          </a:t>
            </a:r>
            <a:r>
              <a:rPr lang="cs-CZ" dirty="0" err="1" smtClean="0"/>
              <a:t>tal</a:t>
            </a:r>
            <a:r>
              <a:rPr lang="cs-CZ" dirty="0" smtClean="0"/>
              <a:t>-ř, j-</a:t>
            </a:r>
            <a:r>
              <a:rPr lang="cs-CZ" dirty="0" err="1" smtClean="0"/>
              <a:t>dlo</a:t>
            </a:r>
            <a:r>
              <a:rPr lang="cs-CZ" dirty="0" smtClean="0"/>
              <a:t>, </a:t>
            </a:r>
            <a:r>
              <a:rPr lang="cs-CZ" dirty="0" err="1" smtClean="0"/>
              <a:t>kn</a:t>
            </a:r>
            <a:r>
              <a:rPr lang="cs-CZ" dirty="0" smtClean="0"/>
              <a:t>-ha, ž-</a:t>
            </a:r>
            <a:r>
              <a:rPr lang="cs-CZ" dirty="0" err="1" smtClean="0"/>
              <a:t>rafa</a:t>
            </a:r>
            <a:r>
              <a:rPr lang="cs-CZ" dirty="0" smtClean="0"/>
              <a:t>, </a:t>
            </a:r>
            <a:r>
              <a:rPr lang="cs-CZ" dirty="0" err="1" smtClean="0"/>
              <a:t>pap</a:t>
            </a:r>
            <a:r>
              <a:rPr lang="cs-CZ" dirty="0" smtClean="0"/>
              <a:t>-r, </a:t>
            </a:r>
          </a:p>
          <a:p>
            <a:r>
              <a:rPr lang="cs-CZ" dirty="0" smtClean="0"/>
              <a:t>o - ó          v-da, g-l, p-dlaha, k-</a:t>
            </a:r>
            <a:r>
              <a:rPr lang="cs-CZ" dirty="0" err="1" smtClean="0"/>
              <a:t>nev</a:t>
            </a:r>
            <a:r>
              <a:rPr lang="cs-CZ" dirty="0" smtClean="0"/>
              <a:t>, </a:t>
            </a:r>
            <a:r>
              <a:rPr lang="cs-CZ" dirty="0" err="1" smtClean="0"/>
              <a:t>faz-le</a:t>
            </a:r>
            <a:r>
              <a:rPr lang="cs-CZ" dirty="0" smtClean="0"/>
              <a:t>,</a:t>
            </a:r>
          </a:p>
          <a:p>
            <a:r>
              <a:rPr lang="cs-CZ" dirty="0"/>
              <a:t>u</a:t>
            </a:r>
            <a:r>
              <a:rPr lang="cs-CZ" dirty="0" smtClean="0"/>
              <a:t> – </a:t>
            </a:r>
            <a:r>
              <a:rPr lang="cs-CZ" dirty="0" err="1" smtClean="0"/>
              <a:t>ú,ů</a:t>
            </a:r>
            <a:r>
              <a:rPr lang="cs-CZ" dirty="0" smtClean="0"/>
              <a:t>      r-</a:t>
            </a:r>
            <a:r>
              <a:rPr lang="cs-CZ" dirty="0" err="1" smtClean="0"/>
              <a:t>ka</a:t>
            </a:r>
            <a:r>
              <a:rPr lang="cs-CZ" dirty="0" smtClean="0"/>
              <a:t>, -nor, k-že, -hoř, g-</a:t>
            </a:r>
            <a:r>
              <a:rPr lang="cs-CZ" dirty="0" err="1" smtClean="0"/>
              <a:t>ma</a:t>
            </a:r>
            <a:r>
              <a:rPr lang="cs-CZ" dirty="0" smtClean="0"/>
              <a:t>, st-l,</a:t>
            </a:r>
          </a:p>
          <a:p>
            <a:r>
              <a:rPr lang="cs-CZ" dirty="0"/>
              <a:t>y</a:t>
            </a:r>
            <a:r>
              <a:rPr lang="cs-CZ" dirty="0" smtClean="0"/>
              <a:t> – ý          t-den, d-</a:t>
            </a:r>
            <a:r>
              <a:rPr lang="cs-CZ" dirty="0" err="1" smtClean="0"/>
              <a:t>ka</a:t>
            </a:r>
            <a:r>
              <a:rPr lang="cs-CZ" dirty="0" smtClean="0"/>
              <a:t>, ch-ba, r-ba, v-chod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 – é             vč</a:t>
            </a:r>
            <a:r>
              <a:rPr lang="cs-CZ" dirty="0">
                <a:solidFill>
                  <a:srgbClr val="FF0000"/>
                </a:solidFill>
              </a:rPr>
              <a:t>e</a:t>
            </a:r>
            <a:r>
              <a:rPr lang="cs-CZ" dirty="0"/>
              <a:t>la, sv</a:t>
            </a:r>
            <a:r>
              <a:rPr lang="cs-CZ" dirty="0">
                <a:solidFill>
                  <a:srgbClr val="FF0000"/>
                </a:solidFill>
              </a:rPr>
              <a:t>e</a:t>
            </a:r>
            <a:r>
              <a:rPr lang="cs-CZ" dirty="0"/>
              <a:t>tr, l</a:t>
            </a:r>
            <a:r>
              <a:rPr lang="cs-CZ" dirty="0">
                <a:solidFill>
                  <a:srgbClr val="FF0000"/>
                </a:solidFill>
              </a:rPr>
              <a:t>é</a:t>
            </a:r>
            <a:r>
              <a:rPr lang="cs-CZ" dirty="0"/>
              <a:t>to, ml</a:t>
            </a:r>
            <a:r>
              <a:rPr lang="cs-CZ" dirty="0">
                <a:solidFill>
                  <a:srgbClr val="FF0000"/>
                </a:solidFill>
              </a:rPr>
              <a:t>é</a:t>
            </a:r>
            <a:r>
              <a:rPr lang="cs-CZ" dirty="0"/>
              <a:t>ko, ř</a:t>
            </a:r>
            <a:r>
              <a:rPr lang="cs-CZ" dirty="0">
                <a:solidFill>
                  <a:srgbClr val="FF0000"/>
                </a:solidFill>
              </a:rPr>
              <a:t>e</a:t>
            </a:r>
            <a:r>
              <a:rPr lang="cs-CZ" dirty="0"/>
              <a:t>ka, p</a:t>
            </a:r>
            <a:r>
              <a:rPr lang="cs-CZ" dirty="0">
                <a:solidFill>
                  <a:srgbClr val="FF0000"/>
                </a:solidFill>
              </a:rPr>
              <a:t>e</a:t>
            </a:r>
            <a:r>
              <a:rPr lang="cs-CZ" dirty="0"/>
              <a:t>ří,</a:t>
            </a:r>
          </a:p>
          <a:p>
            <a:r>
              <a:rPr lang="cs-CZ" dirty="0"/>
              <a:t> i  - í               tal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/>
              <a:t>ř, j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/>
              <a:t>dlo, kn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/>
              <a:t>ha, ž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/>
              <a:t>rafa, pap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/>
              <a:t>r, </a:t>
            </a:r>
          </a:p>
          <a:p>
            <a:r>
              <a:rPr lang="cs-CZ" dirty="0"/>
              <a:t>o  - ó             v</a:t>
            </a:r>
            <a:r>
              <a:rPr lang="cs-CZ" dirty="0">
                <a:solidFill>
                  <a:srgbClr val="FF0000"/>
                </a:solidFill>
              </a:rPr>
              <a:t>o</a:t>
            </a:r>
            <a:r>
              <a:rPr lang="cs-CZ" dirty="0"/>
              <a:t>da, g</a:t>
            </a:r>
            <a:r>
              <a:rPr lang="cs-CZ" dirty="0">
                <a:solidFill>
                  <a:srgbClr val="FF0000"/>
                </a:solidFill>
              </a:rPr>
              <a:t>ó</a:t>
            </a:r>
            <a:r>
              <a:rPr lang="cs-CZ" dirty="0"/>
              <a:t>l, p</a:t>
            </a:r>
            <a:r>
              <a:rPr lang="cs-CZ" dirty="0">
                <a:solidFill>
                  <a:srgbClr val="FF0000"/>
                </a:solidFill>
              </a:rPr>
              <a:t>o</a:t>
            </a:r>
            <a:r>
              <a:rPr lang="cs-CZ" dirty="0"/>
              <a:t>dlaha, k</a:t>
            </a:r>
            <a:r>
              <a:rPr lang="cs-CZ" dirty="0">
                <a:solidFill>
                  <a:srgbClr val="FF0000"/>
                </a:solidFill>
              </a:rPr>
              <a:t>o</a:t>
            </a:r>
            <a:r>
              <a:rPr lang="cs-CZ" dirty="0"/>
              <a:t>nev, faz</a:t>
            </a:r>
            <a:r>
              <a:rPr lang="cs-CZ" dirty="0">
                <a:solidFill>
                  <a:srgbClr val="FF0000"/>
                </a:solidFill>
              </a:rPr>
              <a:t>o</a:t>
            </a:r>
            <a:r>
              <a:rPr lang="cs-CZ" dirty="0"/>
              <a:t>le,</a:t>
            </a:r>
          </a:p>
          <a:p>
            <a:r>
              <a:rPr lang="cs-CZ" dirty="0"/>
              <a:t>a –á              d</a:t>
            </a:r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/>
              <a:t>tel, bl</a:t>
            </a:r>
            <a:r>
              <a:rPr lang="cs-CZ" dirty="0">
                <a:solidFill>
                  <a:srgbClr val="FF0000"/>
                </a:solidFill>
              </a:rPr>
              <a:t>á</a:t>
            </a:r>
            <a:r>
              <a:rPr lang="cs-CZ" dirty="0"/>
              <a:t>to, br</a:t>
            </a:r>
            <a:r>
              <a:rPr lang="cs-CZ" dirty="0">
                <a:solidFill>
                  <a:srgbClr val="FF0000"/>
                </a:solidFill>
              </a:rPr>
              <a:t>á</a:t>
            </a:r>
            <a:r>
              <a:rPr lang="cs-CZ" dirty="0"/>
              <a:t>na, škol</a:t>
            </a:r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/>
              <a:t>, hl</a:t>
            </a:r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/>
              <a:t>va,</a:t>
            </a:r>
          </a:p>
          <a:p>
            <a:r>
              <a:rPr lang="cs-CZ" dirty="0"/>
              <a:t>u – </a:t>
            </a:r>
            <a:r>
              <a:rPr lang="cs-CZ" dirty="0" err="1"/>
              <a:t>ú,ů</a:t>
            </a:r>
            <a:r>
              <a:rPr lang="cs-CZ" dirty="0"/>
              <a:t>          r</a:t>
            </a:r>
            <a:r>
              <a:rPr lang="cs-CZ" dirty="0">
                <a:solidFill>
                  <a:srgbClr val="FF0000"/>
                </a:solidFill>
              </a:rPr>
              <a:t>u</a:t>
            </a:r>
            <a:r>
              <a:rPr lang="cs-CZ" dirty="0"/>
              <a:t>ka, </a:t>
            </a:r>
            <a:r>
              <a:rPr lang="cs-CZ" dirty="0">
                <a:solidFill>
                  <a:srgbClr val="FF0000"/>
                </a:solidFill>
              </a:rPr>
              <a:t>ú</a:t>
            </a:r>
            <a:r>
              <a:rPr lang="cs-CZ" dirty="0"/>
              <a:t>nor, k</a:t>
            </a:r>
            <a:r>
              <a:rPr lang="cs-CZ" dirty="0">
                <a:solidFill>
                  <a:srgbClr val="FF0000"/>
                </a:solidFill>
              </a:rPr>
              <a:t>ů</a:t>
            </a:r>
            <a:r>
              <a:rPr lang="cs-CZ" dirty="0"/>
              <a:t>že, </a:t>
            </a:r>
            <a:r>
              <a:rPr lang="cs-CZ" dirty="0">
                <a:solidFill>
                  <a:srgbClr val="FF0000"/>
                </a:solidFill>
              </a:rPr>
              <a:t>ú</a:t>
            </a:r>
            <a:r>
              <a:rPr lang="cs-CZ" dirty="0"/>
              <a:t>hoř, g</a:t>
            </a:r>
            <a:r>
              <a:rPr lang="cs-CZ" dirty="0">
                <a:solidFill>
                  <a:srgbClr val="FF0000"/>
                </a:solidFill>
              </a:rPr>
              <a:t>u</a:t>
            </a:r>
            <a:r>
              <a:rPr lang="cs-CZ" dirty="0"/>
              <a:t>ma, st</a:t>
            </a:r>
            <a:r>
              <a:rPr lang="cs-CZ" dirty="0">
                <a:solidFill>
                  <a:srgbClr val="FF0000"/>
                </a:solidFill>
              </a:rPr>
              <a:t>ů</a:t>
            </a:r>
            <a:r>
              <a:rPr lang="cs-CZ" dirty="0"/>
              <a:t>l,</a:t>
            </a:r>
          </a:p>
          <a:p>
            <a:r>
              <a:rPr lang="cs-CZ" dirty="0"/>
              <a:t>y –ý               t</a:t>
            </a:r>
            <a:r>
              <a:rPr lang="cs-CZ" dirty="0">
                <a:solidFill>
                  <a:srgbClr val="FF0000"/>
                </a:solidFill>
              </a:rPr>
              <a:t>ý</a:t>
            </a:r>
            <a:r>
              <a:rPr lang="cs-CZ" dirty="0"/>
              <a:t>den, d</a:t>
            </a:r>
            <a:r>
              <a:rPr lang="cs-CZ" dirty="0">
                <a:solidFill>
                  <a:srgbClr val="FF0000"/>
                </a:solidFill>
              </a:rPr>
              <a:t>ý</a:t>
            </a:r>
            <a:r>
              <a:rPr lang="cs-CZ" dirty="0"/>
              <a:t>ka, ch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/>
              <a:t>ba, r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/>
              <a:t>ba, v</a:t>
            </a:r>
            <a:r>
              <a:rPr lang="cs-CZ" dirty="0">
                <a:solidFill>
                  <a:srgbClr val="FF0000"/>
                </a:solidFill>
              </a:rPr>
              <a:t>ý</a:t>
            </a:r>
            <a:r>
              <a:rPr lang="cs-CZ" dirty="0"/>
              <a:t>chod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0535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Opět nás navštívil čertík Bertík a vymazal ve slovech čárky. Pomůžeš věty opravit?</a:t>
            </a:r>
          </a:p>
          <a:p>
            <a:endParaRPr lang="cs-CZ" dirty="0"/>
          </a:p>
          <a:p>
            <a:r>
              <a:rPr lang="cs-CZ" dirty="0" smtClean="0"/>
              <a:t>                                                                          Standa </a:t>
            </a:r>
            <a:r>
              <a:rPr lang="cs-CZ" dirty="0" err="1" smtClean="0"/>
              <a:t>chyta</a:t>
            </a:r>
            <a:r>
              <a:rPr lang="cs-CZ" dirty="0" smtClean="0"/>
              <a:t> ryby. Jeho </a:t>
            </a:r>
            <a:r>
              <a:rPr lang="cs-CZ" dirty="0" err="1" smtClean="0"/>
              <a:t>stryček</a:t>
            </a:r>
            <a:r>
              <a:rPr lang="cs-CZ" dirty="0" smtClean="0"/>
              <a:t> je dobry rybař. </a:t>
            </a:r>
            <a:r>
              <a:rPr lang="cs-CZ" smtClean="0"/>
              <a:t>Chytil </a:t>
            </a:r>
            <a:r>
              <a:rPr lang="cs-CZ" dirty="0" smtClean="0"/>
              <a:t>už i </a:t>
            </a:r>
            <a:r>
              <a:rPr lang="cs-CZ" dirty="0" err="1" smtClean="0"/>
              <a:t>uhoře</a:t>
            </a:r>
            <a:r>
              <a:rPr lang="cs-CZ" dirty="0" smtClean="0"/>
              <a:t>. Maminka </a:t>
            </a:r>
            <a:r>
              <a:rPr lang="cs-CZ" dirty="0" err="1" smtClean="0"/>
              <a:t>umi</a:t>
            </a:r>
            <a:r>
              <a:rPr lang="cs-CZ" dirty="0" smtClean="0"/>
              <a:t> </a:t>
            </a:r>
            <a:r>
              <a:rPr lang="cs-CZ" dirty="0" err="1" smtClean="0"/>
              <a:t>pect</a:t>
            </a:r>
            <a:r>
              <a:rPr lang="cs-CZ" dirty="0" smtClean="0"/>
              <a:t> </a:t>
            </a:r>
            <a:r>
              <a:rPr lang="cs-CZ" dirty="0" err="1" smtClean="0"/>
              <a:t>dobre</a:t>
            </a:r>
            <a:r>
              <a:rPr lang="cs-CZ" dirty="0" smtClean="0"/>
              <a:t> dorty. Pekař peče </a:t>
            </a:r>
            <a:r>
              <a:rPr lang="cs-CZ" dirty="0" err="1" smtClean="0"/>
              <a:t>rohliky</a:t>
            </a:r>
            <a:r>
              <a:rPr lang="cs-CZ" dirty="0" smtClean="0"/>
              <a:t> a housky. Věra </a:t>
            </a:r>
            <a:r>
              <a:rPr lang="cs-CZ" dirty="0" err="1" smtClean="0"/>
              <a:t>ma</a:t>
            </a:r>
            <a:r>
              <a:rPr lang="cs-CZ" dirty="0" smtClean="0"/>
              <a:t> </a:t>
            </a:r>
            <a:r>
              <a:rPr lang="cs-CZ" dirty="0" err="1" smtClean="0"/>
              <a:t>krasne</a:t>
            </a:r>
            <a:r>
              <a:rPr lang="cs-CZ" dirty="0" smtClean="0"/>
              <a:t> šaty. </a:t>
            </a:r>
            <a:r>
              <a:rPr lang="cs-CZ" dirty="0" err="1" smtClean="0"/>
              <a:t>Chystam</a:t>
            </a:r>
            <a:r>
              <a:rPr lang="cs-CZ" dirty="0" smtClean="0"/>
              <a:t> se </a:t>
            </a:r>
            <a:r>
              <a:rPr lang="cs-CZ" dirty="0" err="1" smtClean="0"/>
              <a:t>jit</a:t>
            </a:r>
            <a:r>
              <a:rPr lang="cs-CZ" dirty="0" smtClean="0"/>
              <a:t> domů.</a:t>
            </a:r>
            <a:endParaRPr lang="cs-CZ" dirty="0"/>
          </a:p>
        </p:txBody>
      </p:sp>
      <p:pic>
        <p:nvPicPr>
          <p:cNvPr id="1026" name="Picture 2" descr="C:\Users\Uzivatel\AppData\Local\Microsoft\Windows\Temporary Internet Files\Content.IE5\I7FV7JNI\MC9003491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610692" cy="146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03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Opět nás navštívil čertík Bertík a vymazal ve slovech čárky. Pomůžeš věty opravit?</a:t>
            </a:r>
          </a:p>
          <a:p>
            <a:endParaRPr lang="cs-CZ" dirty="0"/>
          </a:p>
          <a:p>
            <a:r>
              <a:rPr lang="cs-CZ" dirty="0" smtClean="0"/>
              <a:t>                                                                          </a:t>
            </a:r>
            <a:r>
              <a:rPr lang="cs-CZ" dirty="0"/>
              <a:t>Standa chyt</a:t>
            </a:r>
            <a:r>
              <a:rPr lang="cs-CZ" dirty="0">
                <a:solidFill>
                  <a:srgbClr val="FF0000"/>
                </a:solidFill>
              </a:rPr>
              <a:t>á</a:t>
            </a:r>
            <a:r>
              <a:rPr lang="cs-CZ" dirty="0"/>
              <a:t> ryby. Jeho str</a:t>
            </a:r>
            <a:r>
              <a:rPr lang="cs-CZ" dirty="0">
                <a:solidFill>
                  <a:srgbClr val="FF0000"/>
                </a:solidFill>
              </a:rPr>
              <a:t>ý</a:t>
            </a:r>
            <a:r>
              <a:rPr lang="cs-CZ" dirty="0"/>
              <a:t>ček je dobrý rybář. Chytil už i </a:t>
            </a:r>
            <a:r>
              <a:rPr lang="cs-CZ" dirty="0">
                <a:solidFill>
                  <a:srgbClr val="FF0000"/>
                </a:solidFill>
              </a:rPr>
              <a:t>ú</a:t>
            </a:r>
            <a:r>
              <a:rPr lang="cs-CZ" dirty="0"/>
              <a:t>hoře. Maminka um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/>
              <a:t> p</a:t>
            </a:r>
            <a:r>
              <a:rPr lang="cs-CZ" dirty="0">
                <a:solidFill>
                  <a:srgbClr val="FF0000"/>
                </a:solidFill>
              </a:rPr>
              <a:t>é</a:t>
            </a:r>
            <a:r>
              <a:rPr lang="cs-CZ" dirty="0"/>
              <a:t>ct dobr</a:t>
            </a:r>
            <a:r>
              <a:rPr lang="cs-CZ" dirty="0">
                <a:solidFill>
                  <a:srgbClr val="FF0000"/>
                </a:solidFill>
              </a:rPr>
              <a:t>é</a:t>
            </a:r>
            <a:r>
              <a:rPr lang="cs-CZ" dirty="0"/>
              <a:t> dorty. Pekař peče rohl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/>
              <a:t>ky a housky. Věra m</a:t>
            </a:r>
            <a:r>
              <a:rPr lang="cs-CZ" dirty="0">
                <a:solidFill>
                  <a:srgbClr val="FF0000"/>
                </a:solidFill>
              </a:rPr>
              <a:t>á</a:t>
            </a:r>
            <a:r>
              <a:rPr lang="cs-CZ" dirty="0"/>
              <a:t> kr</a:t>
            </a:r>
            <a:r>
              <a:rPr lang="cs-CZ" dirty="0">
                <a:solidFill>
                  <a:srgbClr val="FF0000"/>
                </a:solidFill>
              </a:rPr>
              <a:t>á</a:t>
            </a:r>
            <a:r>
              <a:rPr lang="cs-CZ" dirty="0"/>
              <a:t>sné šaty. Chyst</a:t>
            </a:r>
            <a:r>
              <a:rPr lang="cs-CZ" dirty="0">
                <a:solidFill>
                  <a:srgbClr val="FF0000"/>
                </a:solidFill>
              </a:rPr>
              <a:t>á</a:t>
            </a:r>
            <a:r>
              <a:rPr lang="cs-CZ" dirty="0"/>
              <a:t>m se j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/>
              <a:t>t domů.</a:t>
            </a:r>
          </a:p>
        </p:txBody>
      </p:sp>
    </p:spTree>
    <p:extLst>
      <p:ext uri="{BB962C8B-B14F-4D97-AF65-F5344CB8AC3E}">
        <p14:creationId xmlns:p14="http://schemas.microsoft.com/office/powerpoint/2010/main" val="194025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Pozorně přečtěte slova, tvořte věty.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/>
              <a:t>m</a:t>
            </a:r>
            <a:r>
              <a:rPr lang="cs-CZ" dirty="0" smtClean="0"/>
              <a:t>ilá          -        Míla</a:t>
            </a:r>
          </a:p>
          <a:p>
            <a:r>
              <a:rPr lang="cs-CZ" dirty="0"/>
              <a:t>ž</a:t>
            </a:r>
            <a:r>
              <a:rPr lang="cs-CZ" dirty="0" smtClean="0"/>
              <a:t>ila            -         žíla</a:t>
            </a:r>
          </a:p>
          <a:p>
            <a:r>
              <a:rPr lang="cs-CZ" dirty="0"/>
              <a:t>r</a:t>
            </a:r>
            <a:r>
              <a:rPr lang="cs-CZ" dirty="0" smtClean="0"/>
              <a:t>ada          -         ráda</a:t>
            </a:r>
          </a:p>
          <a:p>
            <a:r>
              <a:rPr lang="cs-CZ" dirty="0" smtClean="0"/>
              <a:t>Líba           -         líbá</a:t>
            </a:r>
          </a:p>
          <a:p>
            <a:r>
              <a:rPr lang="cs-CZ" dirty="0"/>
              <a:t>p</a:t>
            </a:r>
            <a:r>
              <a:rPr lang="cs-CZ" dirty="0" smtClean="0"/>
              <a:t>ára          -         párá</a:t>
            </a:r>
          </a:p>
          <a:p>
            <a:r>
              <a:rPr lang="cs-CZ" dirty="0"/>
              <a:t>s</a:t>
            </a:r>
            <a:r>
              <a:rPr lang="cs-CZ" dirty="0" smtClean="0"/>
              <a:t>pala         -         spála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203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Z dvojic slov vyberte vhodná slova a dopište je do vět.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Moje kamarádka se jmenuje………..</a:t>
            </a:r>
          </a:p>
          <a:p>
            <a:r>
              <a:rPr lang="cs-CZ" dirty="0" smtClean="0"/>
              <a:t>Babička mě ráda ………………………….</a:t>
            </a:r>
          </a:p>
          <a:p>
            <a:endParaRPr lang="cs-CZ" dirty="0"/>
          </a:p>
          <a:p>
            <a:r>
              <a:rPr lang="cs-CZ" dirty="0" smtClean="0"/>
              <a:t>Maminka……………….svetr.</a:t>
            </a:r>
          </a:p>
          <a:p>
            <a:r>
              <a:rPr lang="cs-CZ" dirty="0" smtClean="0"/>
              <a:t>Z hrnce stoupá………………</a:t>
            </a:r>
          </a:p>
          <a:p>
            <a:endParaRPr lang="cs-CZ" dirty="0"/>
          </a:p>
          <a:p>
            <a:r>
              <a:rPr lang="cs-CZ" dirty="0" smtClean="0"/>
              <a:t>……………je moje spolužačka.</a:t>
            </a:r>
          </a:p>
          <a:p>
            <a:r>
              <a:rPr lang="cs-CZ" dirty="0" smtClean="0"/>
              <a:t>Mojí mamince je moc ……………………</a:t>
            </a:r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6" name="Vývojový diagram: postup 5"/>
          <p:cNvSpPr/>
          <p:nvPr/>
        </p:nvSpPr>
        <p:spPr>
          <a:xfrm>
            <a:off x="6657346" y="1692896"/>
            <a:ext cx="1850504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Líba -líbá</a:t>
            </a:r>
            <a:endParaRPr lang="cs-CZ" dirty="0"/>
          </a:p>
        </p:txBody>
      </p:sp>
      <p:sp>
        <p:nvSpPr>
          <p:cNvPr id="7" name="Vývojový diagram: postup 6"/>
          <p:cNvSpPr/>
          <p:nvPr/>
        </p:nvSpPr>
        <p:spPr>
          <a:xfrm>
            <a:off x="5378860" y="3410708"/>
            <a:ext cx="1827111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ára -párá</a:t>
            </a:r>
            <a:endParaRPr lang="cs-CZ" dirty="0"/>
          </a:p>
        </p:txBody>
      </p:sp>
      <p:sp>
        <p:nvSpPr>
          <p:cNvPr id="8" name="Vývojový diagram: postup 7"/>
          <p:cNvSpPr/>
          <p:nvPr/>
        </p:nvSpPr>
        <p:spPr>
          <a:xfrm>
            <a:off x="7020272" y="5013176"/>
            <a:ext cx="182711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Míla -milá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344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Moje kamarádka se jmenuje Líba.</a:t>
            </a:r>
          </a:p>
          <a:p>
            <a:r>
              <a:rPr lang="cs-CZ" dirty="0" smtClean="0"/>
              <a:t>Babička mě ráda líbá.</a:t>
            </a:r>
          </a:p>
          <a:p>
            <a:endParaRPr lang="cs-CZ" dirty="0"/>
          </a:p>
          <a:p>
            <a:r>
              <a:rPr lang="cs-CZ" dirty="0" smtClean="0"/>
              <a:t>Maminka párá svetr.</a:t>
            </a:r>
          </a:p>
          <a:p>
            <a:r>
              <a:rPr lang="cs-CZ" dirty="0" smtClean="0"/>
              <a:t>Z hrnce stoupá pára.</a:t>
            </a:r>
          </a:p>
          <a:p>
            <a:endParaRPr lang="cs-CZ" dirty="0"/>
          </a:p>
          <a:p>
            <a:r>
              <a:rPr lang="cs-CZ" dirty="0" smtClean="0"/>
              <a:t>Míla </a:t>
            </a:r>
            <a:r>
              <a:rPr lang="cs-CZ" dirty="0" err="1" smtClean="0"/>
              <a:t>ja</a:t>
            </a:r>
            <a:r>
              <a:rPr lang="cs-CZ" dirty="0" smtClean="0"/>
              <a:t> moje spolužačka.</a:t>
            </a:r>
          </a:p>
          <a:p>
            <a:r>
              <a:rPr lang="cs-CZ" dirty="0" smtClean="0"/>
              <a:t>Mojí mamince je moc milá.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154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Zdroj:</a:t>
            </a:r>
          </a:p>
          <a:p>
            <a:r>
              <a:rPr lang="cs-CZ" dirty="0" smtClean="0"/>
              <a:t>Vlastní tvorba.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r>
              <a:rPr lang="cs-CZ" dirty="0" smtClean="0"/>
              <a:t>Anotace:</a:t>
            </a:r>
          </a:p>
          <a:p>
            <a:r>
              <a:rPr lang="cs-CZ" dirty="0" smtClean="0"/>
              <a:t>Žáci se naučí pečlivě vyslovovat krátké a dlouhé samohlásky a doplňovat je do slov.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249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470</Words>
  <Application>Microsoft Office PowerPoint</Application>
  <PresentationFormat>Předvádění na obrazovce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Doplň do slov krátké nebo dlouhé samohlásky.</vt:lpstr>
      <vt:lpstr>ŘEŠENÍ</vt:lpstr>
      <vt:lpstr>Prezentace aplikace PowerPoint</vt:lpstr>
      <vt:lpstr>Řešení:</vt:lpstr>
      <vt:lpstr>Pozorně přečtěte slova, tvořte věty.</vt:lpstr>
      <vt:lpstr>Z dvojic slov vyberte vhodná slova a dopište je do vět.</vt:lpstr>
      <vt:lpstr>Řešení: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46</cp:revision>
  <dcterms:created xsi:type="dcterms:W3CDTF">2011-12-27T20:15:32Z</dcterms:created>
  <dcterms:modified xsi:type="dcterms:W3CDTF">2012-04-26T06:02:11Z</dcterms:modified>
</cp:coreProperties>
</file>