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theme/theme11.xml" ContentType="application/vnd.openxmlformats-officedocument.theme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2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theme/theme13.xml" ContentType="application/vnd.openxmlformats-officedocument.theme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theme/theme14.xml" ContentType="application/vnd.openxmlformats-officedocument.theme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slideLayouts/slideLayout161.xml" ContentType="application/vnd.openxmlformats-officedocument.presentationml.slideLayout+xml"/>
  <Override PartName="/ppt/slideLayouts/slideLayout162.xml" ContentType="application/vnd.openxmlformats-officedocument.presentationml.slideLayout+xml"/>
  <Override PartName="/ppt/slideLayouts/slideLayout163.xml" ContentType="application/vnd.openxmlformats-officedocument.presentationml.slideLayout+xml"/>
  <Override PartName="/ppt/slideLayouts/slideLayout164.xml" ContentType="application/vnd.openxmlformats-officedocument.presentationml.slideLayout+xml"/>
  <Override PartName="/ppt/slideLayouts/slideLayout165.xml" ContentType="application/vnd.openxmlformats-officedocument.presentationml.slideLayout+xml"/>
  <Override PartName="/ppt/theme/theme15.xml" ContentType="application/vnd.openxmlformats-officedocument.theme+xml"/>
  <Override PartName="/ppt/slideLayouts/slideLayout166.xml" ContentType="application/vnd.openxmlformats-officedocument.presentationml.slideLayout+xml"/>
  <Override PartName="/ppt/slideLayouts/slideLayout167.xml" ContentType="application/vnd.openxmlformats-officedocument.presentationml.slideLayout+xml"/>
  <Override PartName="/ppt/slideLayouts/slideLayout168.xml" ContentType="application/vnd.openxmlformats-officedocument.presentationml.slideLayout+xml"/>
  <Override PartName="/ppt/slideLayouts/slideLayout169.xml" ContentType="application/vnd.openxmlformats-officedocument.presentationml.slideLayout+xml"/>
  <Override PartName="/ppt/slideLayouts/slideLayout170.xml" ContentType="application/vnd.openxmlformats-officedocument.presentationml.slideLayout+xml"/>
  <Override PartName="/ppt/slideLayouts/slideLayout171.xml" ContentType="application/vnd.openxmlformats-officedocument.presentationml.slideLayout+xml"/>
  <Override PartName="/ppt/slideLayouts/slideLayout172.xml" ContentType="application/vnd.openxmlformats-officedocument.presentationml.slideLayout+xml"/>
  <Override PartName="/ppt/slideLayouts/slideLayout173.xml" ContentType="application/vnd.openxmlformats-officedocument.presentationml.slideLayout+xml"/>
  <Override PartName="/ppt/slideLayouts/slideLayout174.xml" ContentType="application/vnd.openxmlformats-officedocument.presentationml.slideLayout+xml"/>
  <Override PartName="/ppt/slideLayouts/slideLayout175.xml" ContentType="application/vnd.openxmlformats-officedocument.presentationml.slideLayout+xml"/>
  <Override PartName="/ppt/slideLayouts/slideLayout176.xml" ContentType="application/vnd.openxmlformats-officedocument.presentationml.slideLayout+xml"/>
  <Override PartName="/ppt/theme/theme1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  <p:sldMasterId id="2147483768" r:id="rId10"/>
    <p:sldMasterId id="2147483780" r:id="rId11"/>
    <p:sldMasterId id="2147483792" r:id="rId12"/>
    <p:sldMasterId id="2147483804" r:id="rId13"/>
    <p:sldMasterId id="2147483816" r:id="rId14"/>
    <p:sldMasterId id="2147483828" r:id="rId15"/>
    <p:sldMasterId id="2147483840" r:id="rId16"/>
  </p:sldMasterIdLst>
  <p:sldIdLst>
    <p:sldId id="257" r:id="rId17"/>
    <p:sldId id="258" r:id="rId18"/>
    <p:sldId id="259" r:id="rId19"/>
    <p:sldId id="260" r:id="rId20"/>
    <p:sldId id="261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71" r:id="rId29"/>
    <p:sldId id="272" r:id="rId30"/>
    <p:sldId id="269" r:id="rId31"/>
    <p:sldId id="270" r:id="rId32"/>
    <p:sldId id="27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" Target="slides/slide2.xml"/><Relationship Id="rId26" Type="http://schemas.openxmlformats.org/officeDocument/2006/relationships/slide" Target="slides/slide10.xml"/><Relationship Id="rId21" Type="http://schemas.openxmlformats.org/officeDocument/2006/relationships/slide" Target="slides/slide5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7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1.xml"/><Relationship Id="rId25" Type="http://schemas.openxmlformats.org/officeDocument/2006/relationships/slide" Target="slides/slide9.xml"/><Relationship Id="rId33" Type="http://schemas.openxmlformats.org/officeDocument/2006/relationships/slide" Target="slides/slide1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4.xml"/><Relationship Id="rId29" Type="http://schemas.openxmlformats.org/officeDocument/2006/relationships/slide" Target="slides/slide1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8.xml"/><Relationship Id="rId32" Type="http://schemas.openxmlformats.org/officeDocument/2006/relationships/slide" Target="slides/slide16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7.xml"/><Relationship Id="rId28" Type="http://schemas.openxmlformats.org/officeDocument/2006/relationships/slide" Target="slides/slide12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3.xml"/><Relationship Id="rId31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6.xml"/><Relationship Id="rId27" Type="http://schemas.openxmlformats.org/officeDocument/2006/relationships/slide" Target="slides/slide11.xml"/><Relationship Id="rId30" Type="http://schemas.openxmlformats.org/officeDocument/2006/relationships/slide" Target="slides/slide14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5957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54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848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912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067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942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988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05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889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759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6371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184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346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3953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0728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1839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7685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7328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2554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0008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18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203289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80070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1085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0194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097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36811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5264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82337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92652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52367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48964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16743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03072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2473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30597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88850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95207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74408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53998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3786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395500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7772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24108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41177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44799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6571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0544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4479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84267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237803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303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62595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82899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77285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40900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188640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10684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28262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43700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17756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47982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4577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68293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624261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80644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04821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55163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23265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46913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43872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92536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92633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62812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24216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94177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587225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667387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259188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55938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57300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008069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290693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444842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078880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22250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762490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09164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411720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4440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02142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679500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945432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46834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347763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11214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71997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161408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563400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70793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36858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2816498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532762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659513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507953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902007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94190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432163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976152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379659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978898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940373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948725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679403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066147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157591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084166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012790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738109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43172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604196"/>
      </p:ext>
    </p:extLst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426015"/>
      </p:ext>
    </p:extLst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950387"/>
      </p:ext>
    </p:extLst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87017"/>
      </p:ext>
    </p:extLst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627141"/>
      </p:ext>
    </p:extLst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14198"/>
      </p:ext>
    </p:extLst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835575"/>
      </p:ext>
    </p:extLst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699919"/>
      </p:ext>
    </p:extLst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661524"/>
      </p:ext>
    </p:extLst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832457"/>
      </p:ext>
    </p:extLst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170119"/>
      </p:ext>
    </p:extLst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1017056"/>
      </p:ext>
    </p:extLst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072220"/>
      </p:ext>
    </p:extLst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621860"/>
      </p:ext>
    </p:extLst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695860"/>
      </p:ext>
    </p:extLst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8625650"/>
      </p:ext>
    </p:extLst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9171909"/>
      </p:ext>
    </p:extLst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39460"/>
      </p:ext>
    </p:extLst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642840"/>
      </p:ext>
    </p:extLst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03386"/>
      </p:ext>
    </p:extLst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226606"/>
      </p:ext>
    </p:extLst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890186"/>
      </p:ext>
    </p:extLst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4165547"/>
      </p:ext>
    </p:extLst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429249"/>
      </p:ext>
    </p:extLst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951073"/>
      </p:ext>
    </p:extLst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504414"/>
      </p:ext>
    </p:extLst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039838"/>
      </p:ext>
    </p:extLst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204256"/>
      </p:ext>
    </p:extLst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374584"/>
      </p:ext>
    </p:extLst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974143"/>
      </p:ext>
    </p:extLst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618932"/>
      </p:ext>
    </p:extLst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543589"/>
      </p:ext>
    </p:extLst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767581"/>
      </p:ext>
    </p:extLst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14497"/>
      </p:ext>
    </p:extLst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050446"/>
      </p:ext>
    </p:extLst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774762"/>
      </p:ext>
    </p:extLst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566204"/>
      </p:ext>
    </p:extLst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236194"/>
      </p:ext>
    </p:extLst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348347"/>
      </p:ext>
    </p:extLst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686287"/>
      </p:ext>
    </p:extLst>
  </p:cSld>
  <p:clrMapOvr>
    <a:masterClrMapping/>
  </p:clrMapOvr>
</p:sldLayout>
</file>

<file path=ppt/slideLayouts/slideLayout1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027861"/>
      </p:ext>
    </p:extLst>
  </p:cSld>
  <p:clrMapOvr>
    <a:masterClrMapping/>
  </p:clrMapOvr>
</p:sldLayout>
</file>

<file path=ppt/slideLayouts/slideLayout16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5045137"/>
      </p:ext>
    </p:extLst>
  </p:cSld>
  <p:clrMapOvr>
    <a:masterClrMapping/>
  </p:clrMapOvr>
</p:sldLayout>
</file>

<file path=ppt/slideLayouts/slideLayout16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630385"/>
      </p:ext>
    </p:extLst>
  </p:cSld>
  <p:clrMapOvr>
    <a:masterClrMapping/>
  </p:clrMapOvr>
</p:sldLayout>
</file>

<file path=ppt/slideLayouts/slideLayout1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2157409"/>
      </p:ext>
    </p:extLst>
  </p:cSld>
  <p:clrMapOvr>
    <a:masterClrMapping/>
  </p:clrMapOvr>
</p:sldLayout>
</file>

<file path=ppt/slideLayouts/slideLayout1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393173"/>
      </p:ext>
    </p:extLst>
  </p:cSld>
  <p:clrMapOvr>
    <a:masterClrMapping/>
  </p:clrMapOvr>
</p:sldLayout>
</file>

<file path=ppt/slideLayouts/slideLayout1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249575"/>
      </p:ext>
    </p:extLst>
  </p:cSld>
  <p:clrMapOvr>
    <a:masterClrMapping/>
  </p:clrMapOvr>
</p:sldLayout>
</file>

<file path=ppt/slideLayouts/slideLayout1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282622"/>
      </p:ext>
    </p:extLst>
  </p:cSld>
  <p:clrMapOvr>
    <a:masterClrMapping/>
  </p:clrMapOvr>
</p:sldLayout>
</file>

<file path=ppt/slideLayouts/slideLayout16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9247030"/>
      </p:ext>
    </p:extLst>
  </p:cSld>
  <p:clrMapOvr>
    <a:masterClrMapping/>
  </p:clrMapOvr>
</p:sldLayout>
</file>

<file path=ppt/slideLayouts/slideLayout16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0403845"/>
      </p:ext>
    </p:extLst>
  </p:cSld>
  <p:clrMapOvr>
    <a:masterClrMapping/>
  </p:clrMapOvr>
</p:sldLayout>
</file>

<file path=ppt/slideLayouts/slideLayout17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320466"/>
      </p:ext>
    </p:extLst>
  </p:cSld>
  <p:clrMapOvr>
    <a:masterClrMapping/>
  </p:clrMapOvr>
</p:sldLayout>
</file>

<file path=ppt/slideLayouts/slideLayout1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425923"/>
      </p:ext>
    </p:extLst>
  </p:cSld>
  <p:clrMapOvr>
    <a:masterClrMapping/>
  </p:clrMapOvr>
</p:sldLayout>
</file>

<file path=ppt/slideLayouts/slideLayout17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745180"/>
      </p:ext>
    </p:extLst>
  </p:cSld>
  <p:clrMapOvr>
    <a:masterClrMapping/>
  </p:clrMapOvr>
</p:sldLayout>
</file>

<file path=ppt/slideLayouts/slideLayout17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432141"/>
      </p:ext>
    </p:extLst>
  </p:cSld>
  <p:clrMapOvr>
    <a:masterClrMapping/>
  </p:clrMapOvr>
</p:sldLayout>
</file>

<file path=ppt/slideLayouts/slideLayout17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309098"/>
      </p:ext>
    </p:extLst>
  </p:cSld>
  <p:clrMapOvr>
    <a:masterClrMapping/>
  </p:clrMapOvr>
</p:sldLayout>
</file>

<file path=ppt/slideLayouts/slideLayout1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31316"/>
      </p:ext>
    </p:extLst>
  </p:cSld>
  <p:clrMapOvr>
    <a:masterClrMapping/>
  </p:clrMapOvr>
</p:sldLayout>
</file>

<file path=ppt/slideLayouts/slideLayout1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2861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8.xml"/><Relationship Id="rId3" Type="http://schemas.openxmlformats.org/officeDocument/2006/relationships/slideLayout" Target="../slideLayouts/slideLayout113.xml"/><Relationship Id="rId7" Type="http://schemas.openxmlformats.org/officeDocument/2006/relationships/slideLayout" Target="../slideLayouts/slideLayout117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112.xml"/><Relationship Id="rId1" Type="http://schemas.openxmlformats.org/officeDocument/2006/relationships/slideLayout" Target="../slideLayouts/slideLayout111.xml"/><Relationship Id="rId6" Type="http://schemas.openxmlformats.org/officeDocument/2006/relationships/slideLayout" Target="../slideLayouts/slideLayout116.xml"/><Relationship Id="rId11" Type="http://schemas.openxmlformats.org/officeDocument/2006/relationships/slideLayout" Target="../slideLayouts/slideLayout121.xml"/><Relationship Id="rId5" Type="http://schemas.openxmlformats.org/officeDocument/2006/relationships/slideLayout" Target="../slideLayouts/slideLayout115.xml"/><Relationship Id="rId10" Type="http://schemas.openxmlformats.org/officeDocument/2006/relationships/slideLayout" Target="../slideLayouts/slideLayout120.xml"/><Relationship Id="rId4" Type="http://schemas.openxmlformats.org/officeDocument/2006/relationships/slideLayout" Target="../slideLayouts/slideLayout114.xml"/><Relationship Id="rId9" Type="http://schemas.openxmlformats.org/officeDocument/2006/relationships/slideLayout" Target="../slideLayouts/slideLayout119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9.xml"/><Relationship Id="rId3" Type="http://schemas.openxmlformats.org/officeDocument/2006/relationships/slideLayout" Target="../slideLayouts/slideLayout124.xml"/><Relationship Id="rId7" Type="http://schemas.openxmlformats.org/officeDocument/2006/relationships/slideLayout" Target="../slideLayouts/slideLayout128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23.xml"/><Relationship Id="rId1" Type="http://schemas.openxmlformats.org/officeDocument/2006/relationships/slideLayout" Target="../slideLayouts/slideLayout122.xml"/><Relationship Id="rId6" Type="http://schemas.openxmlformats.org/officeDocument/2006/relationships/slideLayout" Target="../slideLayouts/slideLayout127.xml"/><Relationship Id="rId11" Type="http://schemas.openxmlformats.org/officeDocument/2006/relationships/slideLayout" Target="../slideLayouts/slideLayout132.xml"/><Relationship Id="rId5" Type="http://schemas.openxmlformats.org/officeDocument/2006/relationships/slideLayout" Target="../slideLayouts/slideLayout126.xml"/><Relationship Id="rId10" Type="http://schemas.openxmlformats.org/officeDocument/2006/relationships/slideLayout" Target="../slideLayouts/slideLayout131.xml"/><Relationship Id="rId4" Type="http://schemas.openxmlformats.org/officeDocument/2006/relationships/slideLayout" Target="../slideLayouts/slideLayout125.xml"/><Relationship Id="rId9" Type="http://schemas.openxmlformats.org/officeDocument/2006/relationships/slideLayout" Target="../slideLayouts/slideLayout130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3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139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134.xml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0" Type="http://schemas.openxmlformats.org/officeDocument/2006/relationships/slideLayout" Target="../slideLayouts/slideLayout142.xml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1.xml"/><Relationship Id="rId3" Type="http://schemas.openxmlformats.org/officeDocument/2006/relationships/slideLayout" Target="../slideLayouts/slideLayout146.xml"/><Relationship Id="rId7" Type="http://schemas.openxmlformats.org/officeDocument/2006/relationships/slideLayout" Target="../slideLayouts/slideLayout150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145.xml"/><Relationship Id="rId1" Type="http://schemas.openxmlformats.org/officeDocument/2006/relationships/slideLayout" Target="../slideLayouts/slideLayout144.xml"/><Relationship Id="rId6" Type="http://schemas.openxmlformats.org/officeDocument/2006/relationships/slideLayout" Target="../slideLayouts/slideLayout149.xml"/><Relationship Id="rId11" Type="http://schemas.openxmlformats.org/officeDocument/2006/relationships/slideLayout" Target="../slideLayouts/slideLayout154.xml"/><Relationship Id="rId5" Type="http://schemas.openxmlformats.org/officeDocument/2006/relationships/slideLayout" Target="../slideLayouts/slideLayout148.xml"/><Relationship Id="rId10" Type="http://schemas.openxmlformats.org/officeDocument/2006/relationships/slideLayout" Target="../slideLayouts/slideLayout153.xml"/><Relationship Id="rId4" Type="http://schemas.openxmlformats.org/officeDocument/2006/relationships/slideLayout" Target="../slideLayouts/slideLayout147.xml"/><Relationship Id="rId9" Type="http://schemas.openxmlformats.org/officeDocument/2006/relationships/slideLayout" Target="../slideLayouts/slideLayout152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2.xml"/><Relationship Id="rId3" Type="http://schemas.openxmlformats.org/officeDocument/2006/relationships/slideLayout" Target="../slideLayouts/slideLayout157.xml"/><Relationship Id="rId7" Type="http://schemas.openxmlformats.org/officeDocument/2006/relationships/slideLayout" Target="../slideLayouts/slideLayout161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156.xml"/><Relationship Id="rId1" Type="http://schemas.openxmlformats.org/officeDocument/2006/relationships/slideLayout" Target="../slideLayouts/slideLayout155.xml"/><Relationship Id="rId6" Type="http://schemas.openxmlformats.org/officeDocument/2006/relationships/slideLayout" Target="../slideLayouts/slideLayout160.xml"/><Relationship Id="rId11" Type="http://schemas.openxmlformats.org/officeDocument/2006/relationships/slideLayout" Target="../slideLayouts/slideLayout165.xml"/><Relationship Id="rId5" Type="http://schemas.openxmlformats.org/officeDocument/2006/relationships/slideLayout" Target="../slideLayouts/slideLayout159.xml"/><Relationship Id="rId10" Type="http://schemas.openxmlformats.org/officeDocument/2006/relationships/slideLayout" Target="../slideLayouts/slideLayout164.xml"/><Relationship Id="rId4" Type="http://schemas.openxmlformats.org/officeDocument/2006/relationships/slideLayout" Target="../slideLayouts/slideLayout158.xml"/><Relationship Id="rId9" Type="http://schemas.openxmlformats.org/officeDocument/2006/relationships/slideLayout" Target="../slideLayouts/slideLayout163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3.xml"/><Relationship Id="rId3" Type="http://schemas.openxmlformats.org/officeDocument/2006/relationships/slideLayout" Target="../slideLayouts/slideLayout168.xml"/><Relationship Id="rId7" Type="http://schemas.openxmlformats.org/officeDocument/2006/relationships/slideLayout" Target="../slideLayouts/slideLayout17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7.xml"/><Relationship Id="rId1" Type="http://schemas.openxmlformats.org/officeDocument/2006/relationships/slideLayout" Target="../slideLayouts/slideLayout166.xml"/><Relationship Id="rId6" Type="http://schemas.openxmlformats.org/officeDocument/2006/relationships/slideLayout" Target="../slideLayouts/slideLayout171.xml"/><Relationship Id="rId11" Type="http://schemas.openxmlformats.org/officeDocument/2006/relationships/slideLayout" Target="../slideLayouts/slideLayout176.xml"/><Relationship Id="rId5" Type="http://schemas.openxmlformats.org/officeDocument/2006/relationships/slideLayout" Target="../slideLayouts/slideLayout170.xml"/><Relationship Id="rId10" Type="http://schemas.openxmlformats.org/officeDocument/2006/relationships/slideLayout" Target="../slideLayouts/slideLayout175.xml"/><Relationship Id="rId4" Type="http://schemas.openxmlformats.org/officeDocument/2006/relationships/slideLayout" Target="../slideLayouts/slideLayout169.xml"/><Relationship Id="rId9" Type="http://schemas.openxmlformats.org/officeDocument/2006/relationships/slideLayout" Target="../slideLayouts/slideLayout1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670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7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892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11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485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802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9646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644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473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535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61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78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420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34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520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8FBBFB-41C4-410A-88AE-E5A0EA99F88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6F7B2-299E-40D1-8B2D-AEB72A5E41D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44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0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5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6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3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4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7795968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VY_32_INOVACE_03_PRVOUKA</a:t>
                      </a:r>
                      <a:r>
                        <a:rPr lang="cs-CZ" sz="14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</a:t>
                      </a: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. ROČNÍK_POČASÍ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940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726842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eznamuje se symboly, které se používají pro zaznamenávání počasí. Pro upevnění je použito spojení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symbolu       s obrázkem a pojmenováním.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Seznámí se se symboly používané pro záznam počasí a naučí se pomocí nich zakreslit aktuální počasí.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r>
                        <a:rPr lang="cs-CZ" sz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očasí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, symboly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pro záznam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76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808DA9">
                    <a:lumMod val="50000"/>
                  </a:srgbClr>
                </a:solidFill>
              </a:rPr>
              <a:t>JASNO</a:t>
            </a:r>
          </a:p>
        </p:txBody>
      </p:sp>
      <p:pic>
        <p:nvPicPr>
          <p:cNvPr id="1026" name="Picture 2" descr="C:\Users\Marcela\Desktop\počasí\Jasn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485" y="548458"/>
            <a:ext cx="3571573" cy="2365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5475287" cy="365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4890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rcela\Desktop\počasí\Polojasno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960440" cy="262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08720"/>
            <a:ext cx="3384376" cy="5140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15616" y="4221088"/>
            <a:ext cx="2304256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POLOJASNO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300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arcela\Desktop\počasí\Zatažen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3981138" cy="263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41641"/>
            <a:ext cx="5112567" cy="3383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ZATAŽENO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1135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Desktop\počasí\Déšť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3993440" cy="264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13098"/>
            <a:ext cx="5112568" cy="3401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DÉŠŤ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6879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cela\Desktop\počasí\Bouř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777416" cy="250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12976"/>
            <a:ext cx="4873393" cy="3251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BOUŘKA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56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Marcela\Desktop\počasí\Kroupy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12" y="523909"/>
            <a:ext cx="4065448" cy="2692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08104" y="764704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KROUPY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882" y="2084031"/>
            <a:ext cx="3184153" cy="424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254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Desktop\počasí\Sníh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4281473" cy="2835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67554"/>
            <a:ext cx="4536504" cy="3246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SNÍH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08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cela\Desktop\počasí\Vánek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4392488" cy="290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36912"/>
            <a:ext cx="3694113" cy="370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VÁNEK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388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Marcela\Desktop\počasí\Vít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741"/>
            <a:ext cx="4328715" cy="286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75772"/>
            <a:ext cx="4642017" cy="3097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VÍTR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27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rcela\Desktop\počasí\Vichřice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4497497" cy="297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177" y="3645024"/>
            <a:ext cx="4599697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5796136" y="1556792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VICHŘICE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555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Marcela\Desktop\počasí\Duh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4065448" cy="269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177" y="1132868"/>
            <a:ext cx="3578241" cy="5346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19672" y="4437112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DUHA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51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Marcela\Desktop\počasí\Mlh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74598"/>
            <a:ext cx="3816424" cy="252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1545" y="1289630"/>
            <a:ext cx="3240919" cy="48428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23728" y="4077072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MLHA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69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Marcela\Desktop\počasí\Jinovatk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3954433" cy="261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148064" y="141277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JINOVATKA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66578"/>
            <a:ext cx="4536504" cy="3400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924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Marcela\Desktop\počasí\Ros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8680"/>
            <a:ext cx="3738409" cy="247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72816"/>
            <a:ext cx="4432072" cy="444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619672" y="3933056"/>
            <a:ext cx="2160240" cy="914400"/>
          </a:xfrm>
          <a:prstGeom prst="rect">
            <a:avLst/>
          </a:prstGeom>
          <a:gradFill flip="none" rotWithShape="1">
            <a:gsLst>
              <a:gs pos="0">
                <a:schemeClr val="accent2">
                  <a:tint val="66000"/>
                  <a:satMod val="160000"/>
                </a:schemeClr>
              </a:gs>
              <a:gs pos="50000">
                <a:schemeClr val="accent2">
                  <a:tint val="44500"/>
                  <a:satMod val="160000"/>
                </a:schemeClr>
              </a:gs>
              <a:gs pos="100000">
                <a:schemeClr val="accent2">
                  <a:tint val="23500"/>
                  <a:satMod val="160000"/>
                </a:schemeClr>
              </a:gs>
            </a:gsLst>
            <a:path path="circle">
              <a:fillToRect r="100000" b="100000"/>
            </a:path>
            <a:tileRect l="-100000" t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8DA9">
                    <a:lumMod val="50000"/>
                  </a:srgbClr>
                </a:solidFill>
              </a:rPr>
              <a:t>ROSA</a:t>
            </a:r>
            <a:endParaRPr lang="cs-CZ" sz="3200" b="1" dirty="0">
              <a:solidFill>
                <a:srgbClr val="808DA9">
                  <a:lumMod val="5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203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prstClr val="black"/>
                </a:solidFill>
              </a:rPr>
              <a:t>http</a:t>
            </a:r>
            <a:r>
              <a:rPr lang="cs-CZ" sz="1800" dirty="0">
                <a:solidFill>
                  <a:prstClr val="black"/>
                </a:solidFill>
              </a:rPr>
              <a:t>://commons.wikimedia.org/wiki/File:Sarma_resize.JPG?uselang=cs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>
                <a:solidFill>
                  <a:prstClr val="black"/>
                </a:solidFill>
              </a:rPr>
              <a:t>http://commons.wikimedia.org/wiki/File:A_field_of_hailstones.jpg?uselang=cs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err="1" smtClean="0"/>
              <a:t>Mühlhauserová,H</a:t>
            </a:r>
            <a:r>
              <a:rPr lang="cs-CZ" sz="1800" dirty="0" smtClean="0"/>
              <a:t>., </a:t>
            </a:r>
            <a:r>
              <a:rPr lang="cs-CZ" sz="1800" dirty="0" err="1" smtClean="0"/>
              <a:t>Svobodová.J</a:t>
            </a:r>
            <a:r>
              <a:rPr lang="cs-CZ" sz="1800" dirty="0" smtClean="0"/>
              <a:t>.: Prvouka pro 1.ročník ZŠ. Nová škola 2007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2011-09-07].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6093214"/>
      </p:ext>
    </p:extLst>
  </p:cSld>
  <p:clrMapOvr>
    <a:masterClrMapping/>
  </p:clrMapOvr>
</p:sld>
</file>

<file path=ppt/theme/theme1.xml><?xml version="1.0" encoding="utf-8"?>
<a:theme xmlns:a="http://schemas.openxmlformats.org/drawingml/2006/main" name="1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4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7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8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9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10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11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12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13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4.xml><?xml version="1.0" encoding="utf-8"?>
<a:theme xmlns:a="http://schemas.openxmlformats.org/drawingml/2006/main" name="14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5.xml><?xml version="1.0" encoding="utf-8"?>
<a:theme xmlns:a="http://schemas.openxmlformats.org/drawingml/2006/main" name="15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6.xml><?xml version="1.0" encoding="utf-8"?>
<a:theme xmlns:a="http://schemas.openxmlformats.org/drawingml/2006/main" name="16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159</Words>
  <Application>Microsoft Office PowerPoint</Application>
  <PresentationFormat>Předvádění na obrazovce (4:3)</PresentationFormat>
  <Paragraphs>48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16</vt:i4>
      </vt:variant>
      <vt:variant>
        <vt:lpstr>Nadpisy snímků</vt:lpstr>
      </vt:variant>
      <vt:variant>
        <vt:i4>17</vt:i4>
      </vt:variant>
    </vt:vector>
  </HeadingPairs>
  <TitlesOfParts>
    <vt:vector size="33" baseType="lpstr">
      <vt:lpstr>1_Motiv systému Office</vt:lpstr>
      <vt:lpstr>2_Motiv systému Office</vt:lpstr>
      <vt:lpstr>3_Motiv systému Office</vt:lpstr>
      <vt:lpstr>4_Motiv systému Office</vt:lpstr>
      <vt:lpstr>5_Motiv systému Office</vt:lpstr>
      <vt:lpstr>6_Motiv systému Office</vt:lpstr>
      <vt:lpstr>7_Motiv systému Office</vt:lpstr>
      <vt:lpstr>8_Motiv systému Office</vt:lpstr>
      <vt:lpstr>9_Motiv systému Office</vt:lpstr>
      <vt:lpstr>10_Motiv systému Office</vt:lpstr>
      <vt:lpstr>11_Motiv systému Office</vt:lpstr>
      <vt:lpstr>12_Motiv systému Office</vt:lpstr>
      <vt:lpstr>13_Motiv systému Office</vt:lpstr>
      <vt:lpstr>14_Motiv systému Office</vt:lpstr>
      <vt:lpstr>15_Motiv systému Office</vt:lpstr>
      <vt:lpstr>16_Motiv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20</cp:revision>
  <dcterms:created xsi:type="dcterms:W3CDTF">2012-04-21T00:02:22Z</dcterms:created>
  <dcterms:modified xsi:type="dcterms:W3CDTF">2012-04-23T18:41:09Z</dcterms:modified>
</cp:coreProperties>
</file>