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6146886"/>
              </p:ext>
            </p:extLst>
          </p:nvPr>
        </p:nvGraphicFramePr>
        <p:xfrm>
          <a:off x="611560" y="2276872"/>
          <a:ext cx="7272808" cy="38770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72808"/>
              </a:tblGrid>
              <a:tr h="82712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827125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24.4.2012</a:t>
                      </a:r>
                    </a:p>
                  </a:txBody>
                  <a:tcPr/>
                </a:tc>
              </a:tr>
              <a:tr h="51706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VY_32_INOVACE_09_</a:t>
                      </a:r>
                      <a:r>
                        <a:rPr lang="cs-CZ" sz="2400" baseline="0" smtClean="0"/>
                        <a:t> 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117257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Slabika, slovo, </a:t>
                      </a:r>
                      <a:r>
                        <a:rPr lang="cs-CZ" sz="2400" b="0" dirty="0" smtClean="0"/>
                        <a:t>věta - </a:t>
                      </a:r>
                      <a:r>
                        <a:rPr lang="cs-CZ" sz="2400" b="0" dirty="0" smtClean="0"/>
                        <a:t>Opakování měkkých a tvrdých</a:t>
                      </a:r>
                      <a:endParaRPr lang="cs-CZ" sz="2400" baseline="0" dirty="0" smtClean="0"/>
                    </a:p>
                    <a:p>
                      <a:r>
                        <a:rPr lang="cs-CZ" sz="2400" b="0" baseline="0" dirty="0" smtClean="0"/>
                        <a:t>                                                 souhlásek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</a:t>
                      </a:r>
                    </a:p>
                  </a:txBody>
                  <a:tcPr/>
                </a:tc>
              </a:tr>
              <a:tr h="51706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AppData\Local\Microsoft\Windows\Temporary Internet Files\Content.IE5\J752AP61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49" y="1628800"/>
            <a:ext cx="734481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139952" y="404664"/>
            <a:ext cx="3744415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Opakování měkkých a tvrdých souhlásek</a:t>
            </a:r>
          </a:p>
        </p:txBody>
      </p:sp>
    </p:spTree>
    <p:extLst>
      <p:ext uri="{BB962C8B-B14F-4D97-AF65-F5344CB8AC3E}">
        <p14:creationId xmlns:p14="http://schemas.microsoft.com/office/powerpoint/2010/main" val="214696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Doplňte i-í, y-ý.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err="1" smtClean="0"/>
              <a:t>kř-vý</a:t>
            </a:r>
            <a:r>
              <a:rPr lang="cs-CZ" dirty="0" smtClean="0"/>
              <a:t>               st-n                     staré plot-</a:t>
            </a:r>
          </a:p>
          <a:p>
            <a:r>
              <a:rPr lang="cs-CZ" dirty="0" err="1" smtClean="0"/>
              <a:t>kř</a:t>
            </a:r>
            <a:r>
              <a:rPr lang="cs-CZ" dirty="0" smtClean="0"/>
              <a:t>-da              koš-k                   smrkové š-</a:t>
            </a:r>
            <a:r>
              <a:rPr lang="cs-CZ" dirty="0" err="1" smtClean="0"/>
              <a:t>šk</a:t>
            </a:r>
            <a:r>
              <a:rPr lang="cs-CZ" dirty="0" smtClean="0"/>
              <a:t>-</a:t>
            </a:r>
          </a:p>
          <a:p>
            <a:r>
              <a:rPr lang="cs-CZ" dirty="0" smtClean="0"/>
              <a:t>r-ba                post-</a:t>
            </a:r>
            <a:r>
              <a:rPr lang="cs-CZ" dirty="0" err="1" smtClean="0"/>
              <a:t>lka</a:t>
            </a:r>
            <a:r>
              <a:rPr lang="cs-CZ" dirty="0" smtClean="0"/>
              <a:t>              vánoční </a:t>
            </a:r>
            <a:r>
              <a:rPr lang="cs-CZ" dirty="0" err="1" smtClean="0"/>
              <a:t>svátk</a:t>
            </a:r>
            <a:r>
              <a:rPr lang="cs-CZ" dirty="0" smtClean="0"/>
              <a:t>-</a:t>
            </a:r>
          </a:p>
          <a:p>
            <a:r>
              <a:rPr lang="cs-CZ" dirty="0" smtClean="0"/>
              <a:t>j-</a:t>
            </a:r>
            <a:r>
              <a:rPr lang="cs-CZ" dirty="0" err="1" smtClean="0"/>
              <a:t>dlo</a:t>
            </a:r>
            <a:r>
              <a:rPr lang="cs-CZ" dirty="0" smtClean="0"/>
              <a:t>                t-</a:t>
            </a:r>
            <a:r>
              <a:rPr lang="cs-CZ" dirty="0" err="1" smtClean="0"/>
              <a:t>síc</a:t>
            </a:r>
            <a:r>
              <a:rPr lang="cs-CZ" dirty="0" smtClean="0"/>
              <a:t>                    líní </a:t>
            </a:r>
            <a:r>
              <a:rPr lang="cs-CZ" dirty="0" err="1" smtClean="0"/>
              <a:t>kapř</a:t>
            </a:r>
            <a:r>
              <a:rPr lang="cs-CZ" dirty="0" smtClean="0"/>
              <a:t>-</a:t>
            </a:r>
          </a:p>
          <a:p>
            <a:r>
              <a:rPr lang="cs-CZ" dirty="0" smtClean="0"/>
              <a:t>r-že                 </a:t>
            </a:r>
            <a:r>
              <a:rPr lang="cs-CZ" dirty="0" err="1" smtClean="0"/>
              <a:t>bř</a:t>
            </a:r>
            <a:r>
              <a:rPr lang="cs-CZ" dirty="0" smtClean="0"/>
              <a:t>-za                   nové </a:t>
            </a:r>
            <a:r>
              <a:rPr lang="cs-CZ" dirty="0" err="1" smtClean="0"/>
              <a:t>zbož</a:t>
            </a:r>
            <a:r>
              <a:rPr lang="cs-CZ" dirty="0" smtClean="0"/>
              <a:t>-</a:t>
            </a:r>
          </a:p>
          <a:p>
            <a:r>
              <a:rPr lang="cs-CZ" dirty="0" smtClean="0"/>
              <a:t>t-</a:t>
            </a:r>
            <a:r>
              <a:rPr lang="cs-CZ" dirty="0" err="1" smtClean="0"/>
              <a:t>cho</a:t>
            </a:r>
            <a:r>
              <a:rPr lang="cs-CZ" dirty="0" smtClean="0"/>
              <a:t>              žák-ně                 moderní </a:t>
            </a:r>
            <a:r>
              <a:rPr lang="cs-CZ" dirty="0" err="1" smtClean="0"/>
              <a:t>kuch</a:t>
            </a:r>
            <a:r>
              <a:rPr lang="cs-CZ" dirty="0" smtClean="0"/>
              <a:t>-ň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C6WUOE51\MC90041103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910" y="188640"/>
            <a:ext cx="1820916" cy="1850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413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k</a:t>
            </a:r>
            <a:r>
              <a:rPr lang="cs-CZ" dirty="0"/>
              <a:t>ř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vý               st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n                     staré plot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kř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da               koš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k                  smrkové 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šk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</a:p>
          <a:p>
            <a:r>
              <a:rPr lang="cs-CZ" dirty="0" smtClean="0"/>
              <a:t>r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ba                postýlka            vánoční svátk</a:t>
            </a:r>
            <a:r>
              <a:rPr lang="cs-CZ" dirty="0">
                <a:solidFill>
                  <a:srgbClr val="C00000"/>
                </a:solidFill>
              </a:rPr>
              <a:t>y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dlo                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síc                    líní kapř</a:t>
            </a:r>
            <a:r>
              <a:rPr lang="cs-CZ" dirty="0">
                <a:solidFill>
                  <a:srgbClr val="C00000"/>
                </a:solidFill>
              </a:rPr>
              <a:t>i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r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  <a:r>
              <a:rPr lang="cs-CZ" dirty="0" smtClean="0"/>
              <a:t>že                 bř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za                  nové zbož</a:t>
            </a:r>
            <a:r>
              <a:rPr lang="cs-CZ" dirty="0">
                <a:solidFill>
                  <a:srgbClr val="C00000"/>
                </a:solidFill>
              </a:rPr>
              <a:t>í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cho               žák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ně               moderní kuch</a:t>
            </a:r>
            <a:r>
              <a:rPr lang="cs-CZ" dirty="0"/>
              <a:t>y</a:t>
            </a:r>
            <a:r>
              <a:rPr lang="cs-CZ" dirty="0" smtClean="0"/>
              <a:t>ň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666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Doplňte </a:t>
            </a:r>
            <a:r>
              <a:rPr lang="cs-CZ" dirty="0" err="1" smtClean="0">
                <a:solidFill>
                  <a:srgbClr val="C00000"/>
                </a:solidFill>
              </a:rPr>
              <a:t>i,í</a:t>
            </a:r>
            <a:r>
              <a:rPr lang="cs-CZ" dirty="0" smtClean="0">
                <a:solidFill>
                  <a:srgbClr val="C00000"/>
                </a:solidFill>
              </a:rPr>
              <a:t> nebo </a:t>
            </a:r>
            <a:r>
              <a:rPr lang="cs-CZ" dirty="0" err="1" smtClean="0">
                <a:solidFill>
                  <a:srgbClr val="C00000"/>
                </a:solidFill>
              </a:rPr>
              <a:t>y,ý</a:t>
            </a:r>
            <a:r>
              <a:rPr lang="cs-CZ" dirty="0" smtClean="0">
                <a:solidFill>
                  <a:srgbClr val="C00000"/>
                </a:solidFill>
              </a:rPr>
              <a:t> a napište ke každé věci správné spojení.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červen-                                   </a:t>
            </a:r>
            <a:r>
              <a:rPr lang="cs-CZ" dirty="0" err="1" smtClean="0"/>
              <a:t>strašn</a:t>
            </a:r>
            <a:r>
              <a:rPr lang="cs-CZ" dirty="0" smtClean="0"/>
              <a:t>-</a:t>
            </a:r>
          </a:p>
          <a:p>
            <a:r>
              <a:rPr lang="cs-CZ" dirty="0" err="1"/>
              <a:t>k</a:t>
            </a:r>
            <a:r>
              <a:rPr lang="cs-CZ" dirty="0" err="1" smtClean="0"/>
              <a:t>apesn</a:t>
            </a:r>
            <a:r>
              <a:rPr lang="cs-CZ" dirty="0" smtClean="0"/>
              <a:t>-  rytíř                         pleten-  svetr</a:t>
            </a:r>
          </a:p>
          <a:p>
            <a:r>
              <a:rPr lang="cs-CZ" dirty="0" err="1" smtClean="0"/>
              <a:t>udatn</a:t>
            </a:r>
            <a:r>
              <a:rPr lang="cs-CZ" dirty="0" smtClean="0"/>
              <a:t>-                                     </a:t>
            </a:r>
            <a:r>
              <a:rPr lang="cs-CZ" dirty="0" err="1" smtClean="0"/>
              <a:t>osobn</a:t>
            </a:r>
            <a:r>
              <a:rPr lang="cs-CZ" dirty="0" smtClean="0"/>
              <a:t>-</a:t>
            </a:r>
          </a:p>
          <a:p>
            <a:endParaRPr lang="cs-CZ" dirty="0"/>
          </a:p>
          <a:p>
            <a:r>
              <a:rPr lang="cs-CZ" dirty="0" err="1" smtClean="0"/>
              <a:t>zelen</a:t>
            </a:r>
            <a:r>
              <a:rPr lang="cs-CZ" dirty="0" smtClean="0"/>
              <a:t>-                                      </a:t>
            </a:r>
            <a:r>
              <a:rPr lang="cs-CZ" dirty="0" err="1" smtClean="0"/>
              <a:t>žlut</a:t>
            </a:r>
            <a:r>
              <a:rPr lang="cs-CZ" dirty="0" smtClean="0"/>
              <a:t>-</a:t>
            </a:r>
          </a:p>
          <a:p>
            <a:r>
              <a:rPr lang="cs-CZ" dirty="0"/>
              <a:t>u</a:t>
            </a:r>
            <a:r>
              <a:rPr lang="cs-CZ" dirty="0" smtClean="0"/>
              <a:t>pečen-  koláč                       </a:t>
            </a:r>
            <a:r>
              <a:rPr lang="cs-CZ" dirty="0" err="1" smtClean="0"/>
              <a:t>hlídac</a:t>
            </a:r>
            <a:r>
              <a:rPr lang="cs-CZ" dirty="0" smtClean="0"/>
              <a:t>-   nůž</a:t>
            </a:r>
          </a:p>
          <a:p>
            <a:r>
              <a:rPr lang="cs-CZ" dirty="0" err="1" smtClean="0"/>
              <a:t>závodn</a:t>
            </a:r>
            <a:r>
              <a:rPr lang="cs-CZ" dirty="0" smtClean="0"/>
              <a:t>-                                   </a:t>
            </a:r>
            <a:r>
              <a:rPr lang="cs-CZ" dirty="0" err="1" smtClean="0"/>
              <a:t>kapesn</a:t>
            </a:r>
            <a:r>
              <a:rPr lang="cs-CZ" dirty="0" smtClean="0"/>
              <a:t>-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J752AP61\MC900054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72816"/>
            <a:ext cx="1981133" cy="169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RXZSZAZ7\MC900237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114" y="4512966"/>
            <a:ext cx="1436615" cy="128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J752AP61\MP9004090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484784"/>
            <a:ext cx="1131103" cy="170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RXZSZAZ7\MP9003417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21088"/>
            <a:ext cx="967990" cy="135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82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udatný  rytíř                            </a:t>
            </a:r>
          </a:p>
          <a:p>
            <a:pPr lvl="8"/>
            <a:endParaRPr lang="cs-CZ" dirty="0" smtClean="0"/>
          </a:p>
          <a:p>
            <a:pPr lvl="8"/>
            <a:endParaRPr lang="cs-CZ" dirty="0"/>
          </a:p>
          <a:p>
            <a:pPr marL="3657600" lvl="8" indent="0">
              <a:buNone/>
            </a:pPr>
            <a:r>
              <a:rPr lang="cs-CZ" dirty="0" smtClean="0"/>
              <a:t>	 </a:t>
            </a:r>
            <a:r>
              <a:rPr lang="cs-CZ" sz="3300" dirty="0" smtClean="0"/>
              <a:t>pletený svetr</a:t>
            </a:r>
          </a:p>
          <a:p>
            <a:pPr marL="0" indent="0">
              <a:buNone/>
            </a:pP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upečený  koláč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 kapesní  nůž                                                 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J752AP61\MC900054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1981133" cy="1697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RXZSZAZ7\MC900237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10933"/>
            <a:ext cx="1436615" cy="1288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J752AP61\MP9004090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484784"/>
            <a:ext cx="1131103" cy="170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RXZSZAZ7\MP90034171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21088"/>
            <a:ext cx="967990" cy="135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804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Vymysli s danými spojeními věty.</a:t>
            </a:r>
          </a:p>
          <a:p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datný rytíř            pletený svetr</a:t>
            </a:r>
          </a:p>
          <a:p>
            <a:r>
              <a:rPr lang="cs-CZ" dirty="0"/>
              <a:t>u</a:t>
            </a:r>
            <a:r>
              <a:rPr lang="cs-CZ" dirty="0" smtClean="0"/>
              <a:t>pečený koláč        kapesní nůž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786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Doplň y</a:t>
            </a:r>
            <a:r>
              <a:rPr lang="cs-CZ" dirty="0" smtClean="0">
                <a:solidFill>
                  <a:srgbClr val="C00000"/>
                </a:solidFill>
              </a:rPr>
              <a:t>, ý </a:t>
            </a:r>
            <a:r>
              <a:rPr lang="cs-CZ" dirty="0" smtClean="0">
                <a:solidFill>
                  <a:srgbClr val="C00000"/>
                </a:solidFill>
              </a:rPr>
              <a:t>a i</a:t>
            </a:r>
            <a:r>
              <a:rPr lang="cs-CZ" dirty="0" smtClean="0">
                <a:solidFill>
                  <a:srgbClr val="C00000"/>
                </a:solidFill>
              </a:rPr>
              <a:t>, í </a:t>
            </a:r>
            <a:r>
              <a:rPr lang="cs-CZ" dirty="0" smtClean="0">
                <a:solidFill>
                  <a:srgbClr val="C00000"/>
                </a:solidFill>
              </a:rPr>
              <a:t>po tvrdých a měkkých souhláskách.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Medvěd- už u nás než-j-. Sbíráme š-</a:t>
            </a:r>
            <a:r>
              <a:rPr lang="cs-CZ" dirty="0" err="1" smtClean="0"/>
              <a:t>šk</a:t>
            </a:r>
            <a:r>
              <a:rPr lang="cs-CZ" dirty="0" smtClean="0"/>
              <a:t>- a oř-</a:t>
            </a:r>
            <a:r>
              <a:rPr lang="cs-CZ" dirty="0" err="1" smtClean="0"/>
              <a:t>šk</a:t>
            </a:r>
            <a:r>
              <a:rPr lang="cs-CZ" dirty="0" smtClean="0"/>
              <a:t>-. Maminka </a:t>
            </a:r>
            <a:r>
              <a:rPr lang="cs-CZ" dirty="0" err="1" smtClean="0"/>
              <a:t>zaš-vá</a:t>
            </a:r>
            <a:r>
              <a:rPr lang="cs-CZ" dirty="0" smtClean="0"/>
              <a:t> koš-</a:t>
            </a:r>
            <a:r>
              <a:rPr lang="cs-CZ" dirty="0" err="1" smtClean="0"/>
              <a:t>li</a:t>
            </a:r>
            <a:r>
              <a:rPr lang="cs-CZ" dirty="0" smtClean="0"/>
              <a:t>. Po ř-</a:t>
            </a:r>
            <a:r>
              <a:rPr lang="cs-CZ" dirty="0" err="1" smtClean="0"/>
              <a:t>čce</a:t>
            </a:r>
            <a:r>
              <a:rPr lang="cs-CZ" dirty="0" smtClean="0"/>
              <a:t> pluj- vor-. J-ř-k </a:t>
            </a:r>
            <a:r>
              <a:rPr lang="cs-CZ" dirty="0"/>
              <a:t> </a:t>
            </a:r>
            <a:r>
              <a:rPr lang="cs-CZ" dirty="0" smtClean="0"/>
              <a:t>č-hal na </a:t>
            </a:r>
            <a:r>
              <a:rPr lang="cs-CZ" dirty="0" err="1" smtClean="0"/>
              <a:t>zaj-ce</a:t>
            </a:r>
            <a:r>
              <a:rPr lang="cs-CZ" dirty="0" smtClean="0"/>
              <a:t>. Naše kočka ch-</a:t>
            </a:r>
            <a:r>
              <a:rPr lang="cs-CZ" dirty="0" err="1" smtClean="0"/>
              <a:t>tá</a:t>
            </a:r>
            <a:r>
              <a:rPr lang="cs-CZ" dirty="0" smtClean="0"/>
              <a:t> myš-. Kolem zahrad </a:t>
            </a:r>
            <a:r>
              <a:rPr lang="cs-CZ" dirty="0"/>
              <a:t>j</a:t>
            </a:r>
            <a:r>
              <a:rPr lang="cs-CZ" dirty="0" smtClean="0"/>
              <a:t>e n-</a:t>
            </a:r>
            <a:r>
              <a:rPr lang="cs-CZ" dirty="0" err="1" smtClean="0"/>
              <a:t>zk</a:t>
            </a:r>
            <a:r>
              <a:rPr lang="cs-CZ" dirty="0" smtClean="0"/>
              <a:t>-  </a:t>
            </a:r>
            <a:r>
              <a:rPr lang="cs-CZ" dirty="0"/>
              <a:t>p</a:t>
            </a:r>
            <a:r>
              <a:rPr lang="cs-CZ" dirty="0" smtClean="0"/>
              <a:t>lot. Tet-</a:t>
            </a:r>
            <a:r>
              <a:rPr lang="cs-CZ" dirty="0" err="1" smtClean="0"/>
              <a:t>čka</a:t>
            </a:r>
            <a:r>
              <a:rPr lang="cs-CZ" dirty="0" smtClean="0"/>
              <a:t> ch-stá na večeř-  </a:t>
            </a:r>
            <a:r>
              <a:rPr lang="cs-CZ" dirty="0" err="1" smtClean="0"/>
              <a:t>vaj-čka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42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Doplň y</a:t>
            </a:r>
            <a:r>
              <a:rPr lang="cs-CZ" dirty="0" smtClean="0">
                <a:solidFill>
                  <a:srgbClr val="C00000"/>
                </a:solidFill>
              </a:rPr>
              <a:t>, ý </a:t>
            </a:r>
            <a:r>
              <a:rPr lang="cs-CZ" dirty="0" smtClean="0">
                <a:solidFill>
                  <a:srgbClr val="C00000"/>
                </a:solidFill>
              </a:rPr>
              <a:t>a i</a:t>
            </a:r>
            <a:r>
              <a:rPr lang="cs-CZ" dirty="0" smtClean="0">
                <a:solidFill>
                  <a:srgbClr val="C00000"/>
                </a:solidFill>
              </a:rPr>
              <a:t>, í </a:t>
            </a:r>
            <a:r>
              <a:rPr lang="cs-CZ" dirty="0" smtClean="0">
                <a:solidFill>
                  <a:srgbClr val="C00000"/>
                </a:solidFill>
              </a:rPr>
              <a:t>po tvrdých a měkkých souhláskách.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Medvěd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už u nás ne</a:t>
            </a:r>
            <a:r>
              <a:rPr lang="cs-CZ" i="1" dirty="0" smtClean="0"/>
              <a:t>ž</a:t>
            </a:r>
            <a:r>
              <a:rPr lang="cs-CZ" i="1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jí. Sbíráme 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šk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a oř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šk</a:t>
            </a:r>
            <a:r>
              <a:rPr lang="cs-CZ" dirty="0">
                <a:solidFill>
                  <a:srgbClr val="C00000"/>
                </a:solidFill>
              </a:rPr>
              <a:t>y</a:t>
            </a:r>
            <a:r>
              <a:rPr lang="cs-CZ" dirty="0" smtClean="0"/>
              <a:t>. Maminka zaš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vá koš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li. Po 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čce pluj</a:t>
            </a:r>
            <a:r>
              <a:rPr lang="cs-CZ" dirty="0" smtClean="0">
                <a:solidFill>
                  <a:srgbClr val="C00000"/>
                </a:solidFill>
              </a:rPr>
              <a:t>í </a:t>
            </a:r>
            <a:r>
              <a:rPr lang="cs-CZ" dirty="0" smtClean="0"/>
              <a:t>vor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J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ř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/>
              <a:t>k č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hal na zaj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ce. Naše kočka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tá myš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 Kolem zahrad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j</a:t>
            </a:r>
            <a:r>
              <a:rPr lang="cs-CZ" dirty="0" smtClean="0"/>
              <a:t>e nízk</a:t>
            </a:r>
            <a:r>
              <a:rPr lang="cs-CZ" dirty="0">
                <a:solidFill>
                  <a:srgbClr val="C00000"/>
                </a:solidFill>
              </a:rPr>
              <a:t>ý</a:t>
            </a:r>
            <a:r>
              <a:rPr lang="cs-CZ" dirty="0" smtClean="0"/>
              <a:t>  </a:t>
            </a:r>
            <a:r>
              <a:rPr lang="cs-CZ" dirty="0"/>
              <a:t>p</a:t>
            </a:r>
            <a:r>
              <a:rPr lang="cs-CZ" dirty="0" smtClean="0"/>
              <a:t>lot. Tet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čka ch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stá na večeř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vaj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čka. 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83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si v této hodině zopakují měkké a </a:t>
            </a:r>
            <a:r>
              <a:rPr lang="cs-CZ" smtClean="0"/>
              <a:t>tvrdé souhlásky.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48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442</TotalTime>
  <Words>295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Doplňte i-í, y-ý.</vt:lpstr>
      <vt:lpstr>Řešení:</vt:lpstr>
      <vt:lpstr>Doplňte i,í nebo y,ý a napište ke každé věci správné spojení.</vt:lpstr>
      <vt:lpstr>Řešení:</vt:lpstr>
      <vt:lpstr>Prezentace aplikace PowerPoint</vt:lpstr>
      <vt:lpstr>Doplň y, ý a i, í po tvrdých a měkkých souhláskách.</vt:lpstr>
      <vt:lpstr>Doplň y, ý a i, í po tvrdých a měkkých souhláskách.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Martin Králík</cp:lastModifiedBy>
  <cp:revision>54</cp:revision>
  <dcterms:created xsi:type="dcterms:W3CDTF">2011-12-27T20:15:32Z</dcterms:created>
  <dcterms:modified xsi:type="dcterms:W3CDTF">2012-04-27T06:14:24Z</dcterms:modified>
</cp:coreProperties>
</file>