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75" r:id="rId2"/>
    <p:sldId id="27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707BD"/>
    <a:srgbClr val="FFFF66"/>
    <a:srgbClr val="C8B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01B138-E5B0-4E9D-9770-8781077429F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1D67B3-85D9-4205-B93F-D848D7ED5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1878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749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388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155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328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181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006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894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836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737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618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292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FF66"/>
            </a:gs>
            <a:gs pos="39000">
              <a:srgbClr val="DDCFA6"/>
            </a:gs>
            <a:gs pos="82000">
              <a:srgbClr val="C8B2CC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3CBF3A-45FB-468F-87AB-BC87D4874E8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547EC5-E3E5-4A55-ACFD-37E999063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32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13" Type="http://schemas.openxmlformats.org/officeDocument/2006/relationships/image" Target="../media/image7.jpeg"/><Relationship Id="rId18" Type="http://schemas.openxmlformats.org/officeDocument/2006/relationships/slide" Target="slide15.xml"/><Relationship Id="rId26" Type="http://schemas.openxmlformats.org/officeDocument/2006/relationships/slide" Target="slide12.xml"/><Relationship Id="rId3" Type="http://schemas.openxmlformats.org/officeDocument/2006/relationships/image" Target="../media/image2.jpeg"/><Relationship Id="rId21" Type="http://schemas.openxmlformats.org/officeDocument/2006/relationships/image" Target="../media/image11.jpeg"/><Relationship Id="rId7" Type="http://schemas.openxmlformats.org/officeDocument/2006/relationships/image" Target="../media/image4.jpeg"/><Relationship Id="rId12" Type="http://schemas.openxmlformats.org/officeDocument/2006/relationships/slide" Target="slide13.xml"/><Relationship Id="rId17" Type="http://schemas.openxmlformats.org/officeDocument/2006/relationships/image" Target="../media/image9.jpeg"/><Relationship Id="rId25" Type="http://schemas.openxmlformats.org/officeDocument/2006/relationships/image" Target="../media/image13.jpeg"/><Relationship Id="rId2" Type="http://schemas.openxmlformats.org/officeDocument/2006/relationships/slide" Target="slide16.xml"/><Relationship Id="rId16" Type="http://schemas.openxmlformats.org/officeDocument/2006/relationships/slide" Target="slide5.xml"/><Relationship Id="rId20" Type="http://schemas.openxmlformats.org/officeDocument/2006/relationships/slide" Target="slide7.xml"/><Relationship Id="rId29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image" Target="../media/image6.jpeg"/><Relationship Id="rId24" Type="http://schemas.openxmlformats.org/officeDocument/2006/relationships/slide" Target="slide10.xml"/><Relationship Id="rId5" Type="http://schemas.openxmlformats.org/officeDocument/2006/relationships/image" Target="../media/image3.jpeg"/><Relationship Id="rId15" Type="http://schemas.openxmlformats.org/officeDocument/2006/relationships/image" Target="../media/image8.jpeg"/><Relationship Id="rId23" Type="http://schemas.openxmlformats.org/officeDocument/2006/relationships/image" Target="../media/image12.jpeg"/><Relationship Id="rId28" Type="http://schemas.openxmlformats.org/officeDocument/2006/relationships/slide" Target="slide6.xml"/><Relationship Id="rId10" Type="http://schemas.openxmlformats.org/officeDocument/2006/relationships/slide" Target="slide17.xml"/><Relationship Id="rId19" Type="http://schemas.openxmlformats.org/officeDocument/2006/relationships/image" Target="../media/image10.jpeg"/><Relationship Id="rId4" Type="http://schemas.openxmlformats.org/officeDocument/2006/relationships/slide" Target="slide9.xml"/><Relationship Id="rId9" Type="http://schemas.openxmlformats.org/officeDocument/2006/relationships/image" Target="../media/image5.jpeg"/><Relationship Id="rId14" Type="http://schemas.openxmlformats.org/officeDocument/2006/relationships/slide" Target="slide11.xml"/><Relationship Id="rId22" Type="http://schemas.openxmlformats.org/officeDocument/2006/relationships/slide" Target="slide14.xml"/><Relationship Id="rId27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slide" Target="slid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488846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VY_32_INOVACE_13_PRVOUKA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I. ROČNÍK_SYMBOLY POČASÍ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362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0450667"/>
              </p:ext>
            </p:extLst>
          </p:nvPr>
        </p:nvGraphicFramePr>
        <p:xfrm>
          <a:off x="1431335" y="1594447"/>
          <a:ext cx="6281329" cy="462351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k procvičení 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symbolů, které se používají pro zaznamenávání aktuálního počasí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i počasí typického pro jednotlivá roční období.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Pomocí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symboliky používané pro záznam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zakreslí do kalendáře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aktuální počasí. Zakreslí typické počasí v ročním období.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symboly</a:t>
                      </a:r>
                      <a:r>
                        <a:rPr lang="cs-CZ" sz="12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 </a:t>
                      </a:r>
                      <a:r>
                        <a:rPr lang="cs-CZ" sz="12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záznam počasí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 upevňování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369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68" y="339916"/>
            <a:ext cx="2183221" cy="1445725"/>
          </a:xfrm>
          <a:prstGeom prst="rect">
            <a:avLst/>
          </a:prstGeom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6483" y="346306"/>
            <a:ext cx="2068171" cy="1369539"/>
          </a:xfrm>
          <a:prstGeom prst="rect">
            <a:avLst/>
          </a:prstGeom>
        </p:spPr>
      </p:pic>
      <p:pic>
        <p:nvPicPr>
          <p:cNvPr id="6" name="Obrázek 5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992" y="1992780"/>
            <a:ext cx="1895070" cy="1254912"/>
          </a:xfrm>
          <a:prstGeom prst="rect">
            <a:avLst/>
          </a:prstGeom>
        </p:spPr>
      </p:pic>
      <p:pic>
        <p:nvPicPr>
          <p:cNvPr id="7" name="Obrázek 6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4323" y="3418270"/>
            <a:ext cx="2004408" cy="1399720"/>
          </a:xfrm>
          <a:prstGeom prst="rect">
            <a:avLst/>
          </a:prstGeom>
        </p:spPr>
      </p:pic>
      <p:pic>
        <p:nvPicPr>
          <p:cNvPr id="8" name="Obrázek 7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224" y="1917072"/>
            <a:ext cx="2123728" cy="1406329"/>
          </a:xfrm>
          <a:prstGeom prst="rect">
            <a:avLst/>
          </a:prstGeom>
        </p:spPr>
      </p:pic>
      <p:pic>
        <p:nvPicPr>
          <p:cNvPr id="9" name="Obrázek 8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5064" y="5161138"/>
            <a:ext cx="2043608" cy="1353274"/>
          </a:xfrm>
          <a:prstGeom prst="rect">
            <a:avLst/>
          </a:prstGeom>
        </p:spPr>
      </p:pic>
      <p:pic>
        <p:nvPicPr>
          <p:cNvPr id="10" name="Obrázek 9">
            <a:hlinkClick r:id="rId14" action="ppaction://hlinksldjump"/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9409" y="1929707"/>
            <a:ext cx="1990316" cy="1317985"/>
          </a:xfrm>
          <a:prstGeom prst="rect">
            <a:avLst/>
          </a:prstGeom>
        </p:spPr>
      </p:pic>
      <p:pic>
        <p:nvPicPr>
          <p:cNvPr id="11" name="Obrázek 10">
            <a:hlinkClick r:id="rId16" action="ppaction://hlinksldjump"/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4125" y="302933"/>
            <a:ext cx="2159875" cy="1430266"/>
          </a:xfrm>
          <a:prstGeom prst="rect">
            <a:avLst/>
          </a:prstGeom>
        </p:spPr>
      </p:pic>
      <p:pic>
        <p:nvPicPr>
          <p:cNvPr id="12" name="Obrázek 11">
            <a:hlinkClick r:id="rId18" action="ppaction://hlinksldjump"/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82" y="5161138"/>
            <a:ext cx="2148562" cy="1422774"/>
          </a:xfrm>
          <a:prstGeom prst="rect">
            <a:avLst/>
          </a:prstGeom>
        </p:spPr>
      </p:pic>
      <p:pic>
        <p:nvPicPr>
          <p:cNvPr id="13" name="Obrázek 12">
            <a:hlinkClick r:id="rId20" action="ppaction://hlinksldjump"/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323" y="3509022"/>
            <a:ext cx="2059394" cy="1363727"/>
          </a:xfrm>
          <a:prstGeom prst="rect">
            <a:avLst/>
          </a:prstGeom>
        </p:spPr>
      </p:pic>
      <p:pic>
        <p:nvPicPr>
          <p:cNvPr id="15" name="Obrázek 14">
            <a:hlinkClick r:id="rId22" action="ppaction://hlinksldjump"/>
          </p:cNvPr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558" y="3454263"/>
            <a:ext cx="1990775" cy="1404156"/>
          </a:xfrm>
          <a:prstGeom prst="rect">
            <a:avLst/>
          </a:prstGeom>
        </p:spPr>
      </p:pic>
      <p:pic>
        <p:nvPicPr>
          <p:cNvPr id="16" name="Obrázek 15">
            <a:hlinkClick r:id="rId24" action="ppaction://hlinksldjump"/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978" y="320907"/>
            <a:ext cx="2105589" cy="1394317"/>
          </a:xfrm>
          <a:prstGeom prst="rect">
            <a:avLst/>
          </a:prstGeom>
        </p:spPr>
      </p:pic>
      <p:pic>
        <p:nvPicPr>
          <p:cNvPr id="17" name="Obrázek 16">
            <a:hlinkClick r:id="rId26" action="ppaction://hlinksldjump"/>
          </p:cNvPr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776" y="5172397"/>
            <a:ext cx="2007673" cy="1329479"/>
          </a:xfrm>
          <a:prstGeom prst="rect">
            <a:avLst/>
          </a:prstGeom>
        </p:spPr>
      </p:pic>
      <p:pic>
        <p:nvPicPr>
          <p:cNvPr id="18" name="Obrázek 17">
            <a:hlinkClick r:id="rId28" action="ppaction://hlinksldjump"/>
          </p:cNvPr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442" y="5141785"/>
            <a:ext cx="2072834" cy="137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83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68144" y="476672"/>
            <a:ext cx="2570584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JASNO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10242" name="Picture 2" descr="C:\Users\Marcela\AppData\Local\Microsoft\Windows\Temporary Internet Files\Content.IE5\4FQJNST6\MP9002623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9652"/>
            <a:ext cx="4633700" cy="594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cípá hvězda 3">
            <a:hlinkClick r:id="rId3" action="ppaction://hlinksldjump"/>
          </p:cNvPr>
          <p:cNvSpPr/>
          <p:nvPr/>
        </p:nvSpPr>
        <p:spPr>
          <a:xfrm>
            <a:off x="7524328" y="534806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24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cela\AppData\Local\Microsoft\Windows\Temporary Internet Files\Content.IE5\RVBIHE9J\MP9001637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73942"/>
            <a:ext cx="7740352" cy="505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445224"/>
            <a:ext cx="987638" cy="99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POLOJASNO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62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AppData\Local\Microsoft\Windows\Temporary Internet Files\Content.IE5\A8HL4W8Z\MP9003138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7632848" cy="506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661248"/>
            <a:ext cx="987638" cy="99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ZATAŽENO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58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Marcela\AppData\Local\Microsoft\Windows\Temporary Internet Files\Content.IE5\85L9CKSG\MP9004067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13752"/>
            <a:ext cx="3986388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517232"/>
            <a:ext cx="987638" cy="99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300192" y="274638"/>
            <a:ext cx="2386608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SNÍH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5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AppData\Local\Microsoft\Windows\Temporary Internet Files\Content.IE5\4FQJNST6\MP9001786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1918"/>
            <a:ext cx="4176464" cy="632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626160"/>
            <a:ext cx="987638" cy="99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300192" y="274638"/>
            <a:ext cx="2386608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DUHA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83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Marcela\AppData\Local\Microsoft\Windows\Temporary Internet Files\Content.IE5\RVBIHE9J\MP9004067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7632848" cy="508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556517"/>
            <a:ext cx="987638" cy="99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5148064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DÉŠŤ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249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AppData\Local\Microsoft\Windows\Temporary Internet Files\Content.IE5\A8HL4W8Z\MP9004075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465" y="1556792"/>
            <a:ext cx="7272808" cy="4846644"/>
          </a:xfrm>
          <a:prstGeom prst="rect">
            <a:avLst/>
          </a:prstGeo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597" y="5733256"/>
            <a:ext cx="987638" cy="99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2555776" y="274638"/>
            <a:ext cx="468052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VICHŘICE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16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Marcela\AppData\Local\Microsoft\Windows\Temporary Internet Files\Content.IE5\A8HL4W8Z\MP900289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49" y="1707337"/>
            <a:ext cx="7626981" cy="502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330" y="5748111"/>
            <a:ext cx="987425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300192" y="211580"/>
            <a:ext cx="2386608" cy="11569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MLHA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91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Marcela\AppData\Local\Microsoft\Windows\Temporary Internet Files\Content.IE5\85L9CKSG\MP9002623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564904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cela\AppData\Local\Microsoft\Windows\Temporary Internet Files\Content.IE5\A8HL4W8Z\MP9004385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68" y="1417638"/>
            <a:ext cx="7628892" cy="508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0755" y="5733256"/>
            <a:ext cx="987425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39552" y="274638"/>
            <a:ext cx="23866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VÍTR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44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17638"/>
            <a:ext cx="6653411" cy="4990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575" y="5789612"/>
            <a:ext cx="987425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292080" y="274638"/>
            <a:ext cx="339472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KROUPY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71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rcela\AppData\Local\Microsoft\Windows\Temporary Internet Files\Content.IE5\RVBIHE9J\MP9004386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96" y="846138"/>
            <a:ext cx="5864696" cy="58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517232"/>
            <a:ext cx="987638" cy="99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300192" y="274638"/>
            <a:ext cx="23866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VÁNEK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5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 descr="C:\Users\Marcela\AppData\Local\Microsoft\Windows\Temporary Internet Files\Content.IE5\4FQJNST6\MP9004068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80"/>
            <a:ext cx="3938319" cy="590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661248"/>
            <a:ext cx="987638" cy="99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300192" y="274638"/>
            <a:ext cx="2386608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ROSA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94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 descr="C:\Users\Marcela\AppData\Local\Microsoft\Windows\Temporary Internet Files\Content.IE5\4FQJNST6\MP9004075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20" y="1405607"/>
            <a:ext cx="7849294" cy="523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0260" y="5642650"/>
            <a:ext cx="987425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555776" y="274638"/>
            <a:ext cx="3816424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3707BD"/>
                </a:solidFill>
              </a:rPr>
              <a:t>BOUŘKA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76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63" y="1334931"/>
            <a:ext cx="6961013" cy="522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626" y="5589240"/>
            <a:ext cx="987425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50904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3707BD"/>
                </a:solidFill>
              </a:rPr>
              <a:t>JINOVATKA</a:t>
            </a:r>
            <a:endParaRPr lang="cs-CZ" b="1" dirty="0">
              <a:solidFill>
                <a:srgbClr val="3707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942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prstClr val="black"/>
                </a:solidFill>
              </a:rPr>
              <a:t>http://commons.wikimedia.org/wiki/File:Hail_RichmondHill.jpg?uselang=cs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prstClr val="black"/>
                </a:solidFill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</a:rPr>
              <a:t>commons.wikimedia.org/wiki/File:Feuilles_gel%C3%A9e.JPG?uselang=cs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ostatní obrázky jsou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err="1" smtClean="0"/>
              <a:t>Mühlhauserová,H</a:t>
            </a:r>
            <a:r>
              <a:rPr lang="cs-CZ" sz="1800" dirty="0"/>
              <a:t>., </a:t>
            </a:r>
            <a:r>
              <a:rPr lang="cs-CZ" sz="1800" dirty="0" err="1"/>
              <a:t>Svobodová.J</a:t>
            </a:r>
            <a:r>
              <a:rPr lang="cs-CZ" sz="1800" dirty="0"/>
              <a:t>.: Prvouka pro 1.ročník ZŠ. Nová škola </a:t>
            </a:r>
            <a:r>
              <a:rPr lang="cs-CZ" sz="1800" dirty="0" smtClean="0"/>
              <a:t>2007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2011-02-20].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25919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5">
      <a:dk1>
        <a:sysClr val="windowText" lastClr="000000"/>
      </a:dk1>
      <a:lt1>
        <a:srgbClr val="B2A1C7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160</Words>
  <Application>Microsoft Office PowerPoint</Application>
  <PresentationFormat>Předvádění na obrazovce (4:3)</PresentationFormat>
  <Paragraphs>51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JASNO</vt:lpstr>
      <vt:lpstr>POLOJASNO</vt:lpstr>
      <vt:lpstr>ZATAŽENO</vt:lpstr>
      <vt:lpstr>SNÍH</vt:lpstr>
      <vt:lpstr>DUHA</vt:lpstr>
      <vt:lpstr>DÉŠŤ</vt:lpstr>
      <vt:lpstr>VICHŘICE</vt:lpstr>
      <vt:lpstr>Prezentace aplikace PowerPoint</vt:lpstr>
      <vt:lpstr>Prezentace aplikace PowerPoint</vt:lpstr>
      <vt:lpstr>Prezentace aplikace PowerPoint</vt:lpstr>
      <vt:lpstr>Prezentace aplikace PowerPoint</vt:lpstr>
      <vt:lpstr>ROSA</vt:lpstr>
      <vt:lpstr>BOUŘKA</vt:lpstr>
      <vt:lpstr>JINOVATKA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25</cp:revision>
  <dcterms:created xsi:type="dcterms:W3CDTF">2012-04-22T00:43:14Z</dcterms:created>
  <dcterms:modified xsi:type="dcterms:W3CDTF">2012-04-23T18:54:43Z</dcterms:modified>
</cp:coreProperties>
</file>