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58" r:id="rId4"/>
    <p:sldId id="259" r:id="rId5"/>
    <p:sldId id="261" r:id="rId6"/>
    <p:sldId id="263" r:id="rId7"/>
    <p:sldId id="264" r:id="rId8"/>
    <p:sldId id="265" r:id="rId9"/>
    <p:sldId id="266" r:id="rId10"/>
    <p:sldId id="267" r:id="rId11"/>
    <p:sldId id="269" r:id="rId12"/>
    <p:sldId id="270" r:id="rId13"/>
    <p:sldId id="260" r:id="rId14"/>
    <p:sldId id="262" r:id="rId15"/>
    <p:sldId id="268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32461A-250E-4A29-9E9B-599CA3838FA1}" type="datetime1">
              <a:rPr lang="en-US" smtClean="0"/>
              <a:pPr/>
              <a:t>11/14/2011</a:t>
            </a:fld>
            <a:endParaRPr lang="en-US" dirty="0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1AD66C-382E-48AD-8F4C-E87C4D4A8B28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F4ADA4-35DF-4BD1-8C53-4246F035229A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9F63ED-02B1-490A-8EAD-E0CB136D5388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1BB6-685D-4518-8FAD-1882B9671546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5FFBFE-5C08-4E0E-AF38-FB925F0B4D71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23242C-D747-4ADD-80D8-99421268E3A8}" type="datetime1">
              <a:rPr lang="en-US" smtClean="0"/>
              <a:pPr/>
              <a:t>11/14/2011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E82007-CDD1-4BCF-B9F4-9D458EFEEFE1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{</a:t>
            </a:r>
            <a:endParaRPr lang="en-US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4F265-CA88-4C30-A9AD-02E6A5184734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C81099-48EC-46A3-9530-F58EB96AF77C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7E24-FFB9-4C73-8C6D-E02A7AD33DB8}" type="datetime1">
              <a:rPr lang="en-US" smtClean="0"/>
              <a:pPr/>
              <a:t>11/14/2011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40B41D-FD10-4A38-B39B-626510BD49B7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3823242C-D747-4ADD-80D8-99421268E3A8}" type="datetime1">
              <a:rPr lang="en-US" smtClean="0"/>
              <a:pPr/>
              <a:t>11/14/2011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CF40B41D-FD10-4A38-B39B-626510BD49B7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       </a:t>
            </a:r>
            <a:r>
              <a:rPr lang="cs-CZ" sz="4800" dirty="0" smtClean="0"/>
              <a:t>ŠABLONA III/2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       </a:t>
            </a:r>
            <a:r>
              <a:rPr lang="cs-CZ" sz="9600" dirty="0" smtClean="0"/>
              <a:t>VESMÍR</a:t>
            </a:r>
            <a:endParaRPr lang="cs-CZ" sz="9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3375490"/>
            <a:ext cx="6254080" cy="1637685"/>
          </a:xfrm>
        </p:spPr>
        <p:txBody>
          <a:bodyPr/>
          <a:lstStyle/>
          <a:p>
            <a:r>
              <a:rPr lang="cs-CZ" dirty="0" smtClean="0"/>
              <a:t>ŠKOPKOVÁ HELENA, ZŠ HORNÍ SLAVKOV</a:t>
            </a:r>
          </a:p>
          <a:p>
            <a:r>
              <a:rPr lang="cs-CZ" sz="3200" dirty="0" smtClean="0"/>
              <a:t>VY_32_INOVACE_237_VESMÍR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653135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85489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683568" y="2204864"/>
            <a:ext cx="7488832" cy="5688632"/>
          </a:xfrm>
        </p:spPr>
        <p:txBody>
          <a:bodyPr/>
          <a:lstStyle/>
          <a:p>
            <a:r>
              <a:rPr lang="cs-CZ" sz="3200" dirty="0" smtClean="0"/>
              <a:t>SLUNCE je hvězda.</a:t>
            </a:r>
          </a:p>
          <a:p>
            <a:r>
              <a:rPr lang="cs-CZ" sz="3200" dirty="0" smtClean="0"/>
              <a:t>Je to žhavá koule složená z plynů.</a:t>
            </a:r>
          </a:p>
          <a:p>
            <a:r>
              <a:rPr lang="cs-CZ" sz="3200" dirty="0" smtClean="0"/>
              <a:t>Je nejjasnější hvězdou naší oblohy, protože je k planetě Zemi nejblíž.</a:t>
            </a:r>
          </a:p>
          <a:p>
            <a:r>
              <a:rPr lang="cs-CZ" sz="3200" dirty="0" smtClean="0"/>
              <a:t>Slunce dodává Zemi světlo a teplo, bez kterého by neexistoval život na Zemi.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539552" y="836712"/>
            <a:ext cx="7543800" cy="914400"/>
          </a:xfrm>
        </p:spPr>
        <p:txBody>
          <a:bodyPr/>
          <a:lstStyle/>
          <a:p>
            <a:r>
              <a:rPr lang="cs-CZ" sz="7200" dirty="0" smtClean="0">
                <a:solidFill>
                  <a:srgbClr val="FFC000"/>
                </a:solidFill>
              </a:rPr>
              <a:t>SLUNCE</a:t>
            </a:r>
            <a:endParaRPr lang="cs-CZ" sz="72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10128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71500"/>
            <a:ext cx="7620000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6381328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84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60" y="1340768"/>
            <a:ext cx="8064896" cy="5328592"/>
          </a:xfrm>
        </p:spPr>
        <p:txBody>
          <a:bodyPr/>
          <a:lstStyle/>
          <a:p>
            <a:r>
              <a:rPr lang="cs-CZ" sz="3200" dirty="0" smtClean="0">
                <a:solidFill>
                  <a:srgbClr val="FFC000"/>
                </a:solidFill>
              </a:rPr>
              <a:t>Kolem Slunce obíhá 8 planet :</a:t>
            </a:r>
          </a:p>
          <a:p>
            <a:r>
              <a:rPr lang="cs-CZ" sz="3200" dirty="0" smtClean="0"/>
              <a:t>Merkur</a:t>
            </a:r>
          </a:p>
          <a:p>
            <a:r>
              <a:rPr lang="cs-CZ" sz="3200" dirty="0" smtClean="0"/>
              <a:t>Venuše </a:t>
            </a:r>
          </a:p>
          <a:p>
            <a:r>
              <a:rPr lang="cs-CZ" sz="3200" dirty="0" smtClean="0"/>
              <a:t>Země </a:t>
            </a:r>
          </a:p>
          <a:p>
            <a:r>
              <a:rPr lang="cs-CZ" sz="3200" dirty="0" smtClean="0"/>
              <a:t>Mars</a:t>
            </a:r>
          </a:p>
          <a:p>
            <a:r>
              <a:rPr lang="cs-CZ" sz="3200" dirty="0" smtClean="0"/>
              <a:t>Jupiter</a:t>
            </a:r>
          </a:p>
          <a:p>
            <a:r>
              <a:rPr lang="cs-CZ" sz="3200" dirty="0" smtClean="0"/>
              <a:t>Saturn</a:t>
            </a:r>
          </a:p>
          <a:p>
            <a:r>
              <a:rPr lang="cs-CZ" sz="3200" dirty="0" smtClean="0"/>
              <a:t>Uran</a:t>
            </a:r>
          </a:p>
          <a:p>
            <a:r>
              <a:rPr lang="cs-CZ" sz="3200" dirty="0" smtClean="0"/>
              <a:t>Neptun</a:t>
            </a:r>
          </a:p>
          <a:p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39552" y="332656"/>
            <a:ext cx="7543800" cy="914400"/>
          </a:xfrm>
        </p:spPr>
        <p:txBody>
          <a:bodyPr/>
          <a:lstStyle/>
          <a:p>
            <a:r>
              <a:rPr lang="cs-CZ" sz="6600" dirty="0" smtClean="0">
                <a:solidFill>
                  <a:srgbClr val="FFC000"/>
                </a:solidFill>
              </a:rPr>
              <a:t>PLANETY</a:t>
            </a:r>
            <a:endParaRPr lang="cs-CZ" sz="66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902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598287" y="0"/>
            <a:ext cx="7543800" cy="2880320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MERKUR- </a:t>
            </a:r>
            <a:r>
              <a:rPr lang="cs-CZ" sz="3200" dirty="0" smtClean="0">
                <a:solidFill>
                  <a:srgbClr val="FFC000"/>
                </a:solidFill>
              </a:rPr>
              <a:t>je to nejteplejší planeta sluneční soustavy.</a:t>
            </a:r>
            <a:br>
              <a:rPr lang="cs-CZ" sz="3200" dirty="0" smtClean="0">
                <a:solidFill>
                  <a:srgbClr val="FFC000"/>
                </a:solidFill>
              </a:rPr>
            </a:br>
            <a:r>
              <a:rPr lang="cs-CZ" sz="3200" dirty="0" smtClean="0">
                <a:solidFill>
                  <a:srgbClr val="FFC000"/>
                </a:solidFill>
              </a:rPr>
              <a:t>Je to horká kamenná koule bez vzduchu a bez atmosféry. Povrch je pokryt miskovitými prohlubeninami </a:t>
            </a:r>
            <a:r>
              <a:rPr lang="cs-CZ" sz="3200" dirty="0">
                <a:solidFill>
                  <a:srgbClr val="FFC000"/>
                </a:solidFill>
              </a:rPr>
              <a:t>=</a:t>
            </a:r>
            <a:r>
              <a:rPr lang="cs-CZ" sz="3200" dirty="0" smtClean="0">
                <a:solidFill>
                  <a:srgbClr val="FFC000"/>
                </a:solidFill>
              </a:rPr>
              <a:t> krátery.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9987" y="3068960"/>
            <a:ext cx="3600400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6021288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3626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640960" cy="2664296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VENUŠE –</a:t>
            </a:r>
            <a:r>
              <a:rPr lang="cs-CZ" sz="3600" dirty="0" smtClean="0">
                <a:solidFill>
                  <a:srgbClr val="FFC000"/>
                </a:solidFill>
              </a:rPr>
              <a:t>Je přibližně stejně velká jako Země. Na Venuši je velký počet činných sopek. Říkáme jí Jitřenka nebo</a:t>
            </a:r>
            <a:br>
              <a:rPr lang="cs-CZ" sz="3600" dirty="0" smtClean="0">
                <a:solidFill>
                  <a:srgbClr val="FFC000"/>
                </a:solidFill>
              </a:rPr>
            </a:br>
            <a:r>
              <a:rPr lang="cs-CZ" sz="3600" dirty="0" smtClean="0">
                <a:solidFill>
                  <a:srgbClr val="FFC000"/>
                </a:solidFill>
              </a:rPr>
              <a:t>Večernice.</a:t>
            </a:r>
            <a:r>
              <a:rPr lang="cs-CZ" dirty="0" smtClean="0">
                <a:solidFill>
                  <a:srgbClr val="FFC000"/>
                </a:solidFill>
              </a:rPr>
              <a:t> 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420888"/>
            <a:ext cx="4381500" cy="4295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6309320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8023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60648"/>
            <a:ext cx="8784976" cy="1368152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ZEMĚ – </a:t>
            </a:r>
            <a:r>
              <a:rPr lang="cs-CZ" sz="3600" dirty="0" smtClean="0">
                <a:solidFill>
                  <a:srgbClr val="FFC000"/>
                </a:solidFill>
              </a:rPr>
              <a:t>je jedinou známou planetou ve vesmíru, kde existuje život.</a:t>
            </a:r>
            <a:endParaRPr lang="cs-CZ" sz="3600" dirty="0">
              <a:solidFill>
                <a:srgbClr val="FFC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807" y="1762124"/>
            <a:ext cx="5862518" cy="44031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27584" y="627964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9055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928992" cy="1944216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MARS – </a:t>
            </a:r>
            <a:r>
              <a:rPr lang="cs-CZ" sz="3600" dirty="0" smtClean="0">
                <a:solidFill>
                  <a:srgbClr val="FFC000"/>
                </a:solidFill>
              </a:rPr>
              <a:t>je to kamenná a velmi chladná planeta. Voda se zde nachází ve zmrzlém stavu. Zmrzlý led tvoří polární čepičky.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492896"/>
            <a:ext cx="4143375" cy="4143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6165304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</a:t>
            </a:r>
            <a:r>
              <a:rPr lang="cs-CZ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3850058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937"/>
            <a:ext cx="8712968" cy="2592288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JUPITER – </a:t>
            </a:r>
            <a:r>
              <a:rPr lang="cs-CZ" sz="3600" dirty="0" smtClean="0">
                <a:solidFill>
                  <a:srgbClr val="FFC000"/>
                </a:solidFill>
              </a:rPr>
              <a:t>je největší planetou sluneční soustavy. Její oblaka vytvářejí žlutavé, načervenalé, bílé a hnědé pásy a skvrny planety.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708920"/>
            <a:ext cx="3905250" cy="371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609329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0027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0"/>
            <a:ext cx="8856984" cy="2592288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SATURN – </a:t>
            </a:r>
            <a:r>
              <a:rPr lang="cs-CZ" sz="3600" dirty="0" smtClean="0">
                <a:solidFill>
                  <a:srgbClr val="FFC000"/>
                </a:solidFill>
              </a:rPr>
              <a:t>je obklopena soustavou prstenců.  Ty jsou tvořeny z milionů třpytících se kamenných a ledových úlomků.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5206" y="2286000"/>
            <a:ext cx="5876925" cy="457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23528" y="616530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68237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60648"/>
            <a:ext cx="8856984" cy="2016224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URAN – </a:t>
            </a:r>
            <a:r>
              <a:rPr lang="cs-CZ" sz="3600" dirty="0" smtClean="0">
                <a:solidFill>
                  <a:srgbClr val="FFC000"/>
                </a:solidFill>
              </a:rPr>
              <a:t>je velmi chladná zelenomodrá planeta. Na obloze jí bez dalekohledu neuvidíme</a:t>
            </a:r>
            <a:r>
              <a:rPr lang="cs-CZ" sz="3600" dirty="0" smtClean="0"/>
              <a:t>. 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844824"/>
            <a:ext cx="4803626" cy="4803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616530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1445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9015" y="188640"/>
            <a:ext cx="8928992" cy="2160240"/>
          </a:xfrm>
        </p:spPr>
        <p:txBody>
          <a:bodyPr/>
          <a:lstStyle/>
          <a:p>
            <a:r>
              <a:rPr lang="cs-CZ" dirty="0" smtClean="0">
                <a:solidFill>
                  <a:srgbClr val="FFC000"/>
                </a:solidFill>
              </a:rPr>
              <a:t>NEPTUN – </a:t>
            </a:r>
            <a:r>
              <a:rPr lang="cs-CZ" sz="3600" dirty="0" smtClean="0">
                <a:solidFill>
                  <a:srgbClr val="FFC000"/>
                </a:solidFill>
              </a:rPr>
              <a:t>je z plynných planet nejmenší. Přesto by se do něj vešlo 60 zeměkoulí.</a:t>
            </a:r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4380" y="1988840"/>
            <a:ext cx="4732037" cy="4732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5733256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 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2401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59532" y="170080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http://cs.wikipedia.org/wiki/Soubor:Soleil_(2).JPG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0" y="2996952"/>
            <a:ext cx="8712968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q=merkur+planeta&amp;hl=cs&amp;biw=1366&amp;bih=551&amp;gbv=2&amp;tbm=isch&amp;tbnid=ESMvzOCxjn9RIM:&amp;imgrefurl=http://www.toulkyvesmirem.estranky.cz/clanky/zakladni-informace/merkur---planeta-slunci-nejblize.html&amp;docid=JcIaOm0_e0EohM&amp;imgurl=http://www.toulkyvesmirem.estranky.cz/img/picture/17/merkur1.jpg&amp;w=300&amp;h=300&amp;ei=aPi_TuCmD8aOswaDquGXAw&amp;zoom=1&amp;iact=hc&amp;vpx=333&amp;vpy=176&amp;dur=5491&amp;hovh=225&amp;hovw=225&amp;tx=118&amp;ty=124&amp;sig=106800324329567858818&amp;page=1&amp;tbnh=150&amp;tbnw=169&amp;start=0&amp;ndsp=12&amp;ved=1t:429,r:1,s:0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8312" y="5176937"/>
            <a:ext cx="8496944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q=venu%C5%A1e+planeta&amp;hl=cs&amp;sa=X&amp;gbv=2&amp;biw=1366&amp;bih=551&amp;tbm=isch&amp;tbnid=w_zVmEN7qS39MM:&amp;imgrefurl=http://www.lidovky.cz/nejjasnejsi-planeta-venuse-se-vraci-na-vecerni-oblohu-pdx-/ln_veda.asp%3Fc%3DA100307_111243_ln_veda_spa&amp;docid=c9eys5TX80Wn9M&amp;imgurl=http://i.lidovky.cz/10/031/lngal/SPA319a40_p58766.jpg&amp;w=460&amp;h=451&amp;ei=gPu_To2eIYrDswantZSHAw&amp;zoom=1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67544" y="548680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Obrázky použity z www. Wikipedie  a www. </a:t>
            </a:r>
            <a:r>
              <a:rPr lang="cs-CZ" dirty="0" err="1" smtClean="0"/>
              <a:t>google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7544" y="1268760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Obrázek č.1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8312" y="2595914"/>
            <a:ext cx="43204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2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9532" y="4869160"/>
            <a:ext cx="38164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05444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589" y="620688"/>
            <a:ext cx="892899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q=zem%C4%9B+planeta&amp;hl=cs&amp;sa=X&amp;gbv=2&amp;biw=1366&amp;bih=551&amp;tbm=isch&amp;tbnid=Tw0-zMUZXxPqyM:&amp;imgrefurl=http://www.astroapriroda.websnadno.cz/Prehled-o-Slunecni-soustave.html&amp;docid=4icIfNLR32Lm6M&amp;imgurl=http://astroapriroda.websnadno.cz/Planety/zeme.jpg&amp;w=466&amp;h=350&amp;ei=Ff2_TqH3KczNsgbEx6m7Aw&amp;zoom=1&amp;iact=hc&amp;vpx=783&amp;vpy=237&amp;dur=5850&amp;hovh=194&amp;hovw=259&amp;tx=129&amp;ty=115&amp;sig=106800324329567858818&amp;page=3&amp;tbnh=147&amp;tbnw=211&amp;start=24&amp;ndsp=11&amp;ved=1t:429,r:9,s:24</a:t>
            </a:r>
          </a:p>
        </p:txBody>
      </p:sp>
      <p:sp>
        <p:nvSpPr>
          <p:cNvPr id="4" name="Obdélník 3"/>
          <p:cNvSpPr/>
          <p:nvPr/>
        </p:nvSpPr>
        <p:spPr>
          <a:xfrm>
            <a:off x="71589" y="2426286"/>
            <a:ext cx="8748883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400" dirty="0">
                <a:solidFill>
                  <a:prstClr val="white"/>
                </a:solidFill>
              </a:rPr>
              <a:t>http://www.google.cz/imgres?q=mars+planeta&amp;hl=cs&amp;gbv=2&amp;biw=1366&amp;bih=551&amp;tbm=isch&amp;tbnid=nNx9fAGOlMd16M:&amp;imgrefurl=http://magazin.ceskenoviny.cz/tema/zpravy/rano-zari-planety-jupiter-a-mars-v-sobotu-vrcholi-perseidy/672214%26id_seznam%3D899&amp;docid=1mt1y3Y9ofl1ZM&amp;imgurl=http://i3.cn.cz/14/1198909946_200712290016_VAT_1.jpg&amp;w=435&amp;h=435&amp;ei=1v-_TuS8HdH4sgbHxuW6Aw&amp;zoom=1&amp;iact=hc&amp;vpx=108&amp;vpy=206&amp;dur=2948&amp;hovh=225&amp;hovw=225&amp;tx=125&amp;ty=186&amp;sig=106800324329567858818&amp;page=1&amp;tbnh=146&amp;tbnw=165&amp;start=0&amp;ndsp=13&amp;ved=1t:429,r:7,s:0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4057" y="4611499"/>
            <a:ext cx="8928992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q=jupiter+planeta&amp;hl=cs&amp;sa=X&amp;gbv=2&amp;biw=1366&amp;bih=551&amp;tbm=isch&amp;tbnid=nyPyFyXuqIThXM:&amp;imgrefurl=http://projects.mounttain.net/vesmir/index.html&amp;docid=mj2ce0emJFFksM&amp;imgurl=http://projects.mounttain.net/vesmir/images/jupiter.jpg&amp;w=410&amp;h=390&amp;ei=nQHATprVJMj1sgbFpNTIAw&amp;zoom=1&amp;iact=hc&amp;vpx=394&amp;vpy=180&amp;dur=2777&amp;hovh=219&amp;hovw=230&amp;tx=109&amp;ty=139&amp;sig=106800324329567858818&amp;page=1&amp;tbnh=152&amp;tbnw=164&amp;start=0&amp;ndsp=12&amp;ved=1t:429,r:2,s: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04057" y="260648"/>
            <a:ext cx="40504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4</a:t>
            </a:r>
            <a:endParaRPr lang="cs-CZ" sz="1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4057" y="2159571"/>
            <a:ext cx="40504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5</a:t>
            </a:r>
            <a:endParaRPr lang="cs-CZ" sz="1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4057" y="4293096"/>
            <a:ext cx="405049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6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2980756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796" y="620688"/>
            <a:ext cx="896448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q=saturn+planeta&amp;hl=cs&amp;sa=X&amp;gbv=2&amp;biw=1366&amp;bih=551&amp;tbm=isch&amp;tbnid=aVnIvdyXI-dflM:&amp;imgrefurl=http://planety.astro.cz/saturn/1833-saturn&amp;docid=sylE7fxVsdW7RM&amp;imgurl=http://planety.astro.cz/obr/planety/saturn/saturn2_full.jpg&amp;w=617&amp;h=480&amp;ei=1wLATtXkAsrLtAad_LX1Ag&amp;zoom=1&amp;iact=hc&amp;vpx=686&amp;vpy=190&amp;dur=266&amp;hovh=198&amp;hovw=255&amp;tx=139&amp;ty=132&amp;sig=106800324329567858818&amp;page=1&amp;tbnh=152&amp;tbnw=194&amp;start=0&amp;ndsp=12&amp;ved=1t:429,r:3,s:0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2420888"/>
            <a:ext cx="8964488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q=uran+planeta&amp;hl=cs&amp;sa=X&amp;gbv=2&amp;biw=1366&amp;bih=551&amp;tbm=isch&amp;tbnid=jbBSM3PniMYloM:&amp;imgrefurl=http://planety.astro.cz/uran/1878-uran&amp;docid=AbvXRjCz6_cMuM&amp;imgurl=http://planety.astro.cz/obr/planety/uran/uran.jpg&amp;w=676&amp;h=676&amp;ei=6gPATsfqPMrCtAbxx-n3Ag&amp;zoom=1&amp;iact=hc&amp;vpx=475&amp;vpy=176&amp;dur=4056&amp;hovh=225&amp;hovw=225&amp;tx=112&amp;ty=161&amp;sig=106800324329567858818&amp;page=1&amp;tbnh=150&amp;tbnw=150&amp;start=0&amp;ndsp=12&amp;ved=1t:429,r:2,s:0</a:t>
            </a:r>
          </a:p>
        </p:txBody>
      </p:sp>
      <p:sp>
        <p:nvSpPr>
          <p:cNvPr id="4" name="Obdélník 3"/>
          <p:cNvSpPr/>
          <p:nvPr/>
        </p:nvSpPr>
        <p:spPr>
          <a:xfrm>
            <a:off x="24796" y="4581128"/>
            <a:ext cx="8964488" cy="11695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oogle.cz/imgres?q=neptun+planeta&amp;hl=cs&amp;sa=X&amp;gbv=2&amp;biw=1366&amp;bih=551&amp;tbm=isch&amp;tbnid=h2PfOOHr_cNFcM:&amp;imgrefurl=http://planety.blog.cz/rubrika/neptun&amp;docid=rTxlDh5LN8jgsM&amp;imgurl=http://nd01.jxs.cz/949/333/c5507ecd3a_2170615_o2.jpg&amp;w=700&amp;h=700&amp;ei=QgXATpsiwt2yBuHErb0D&amp;zoom=1&amp;iact=hc&amp;vpx=1067&amp;vpy=121&amp;dur=702&amp;hovh=225&amp;hovw=225&amp;tx=130&amp;ty=129&amp;sig=106800324329567858818&amp;page=1&amp;tbnh=113&amp;tbnw=120&amp;start=0&amp;ndsp=24&amp;ved=1t:429,r:7,s:0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504" y="332656"/>
            <a:ext cx="39604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7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2132856"/>
            <a:ext cx="38884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8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7504" y="4221088"/>
            <a:ext cx="417646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Obrázek č. 9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57591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Elemental</Template>
  <TotalTime>141</TotalTime>
  <Words>371</Words>
  <Application>Microsoft Office PowerPoint</Application>
  <PresentationFormat>Předvádění na obrazovce (4:3)</PresentationFormat>
  <Paragraphs>59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Živly</vt:lpstr>
      <vt:lpstr>        ŠABLONA III/2        VESMÍR</vt:lpstr>
      <vt:lpstr>SLUNCE</vt:lpstr>
      <vt:lpstr>Prezentace aplikace PowerPoint</vt:lpstr>
      <vt:lpstr>PLANETY</vt:lpstr>
      <vt:lpstr>MERKUR- je to nejteplejší planeta sluneční soustavy. Je to horká kamenná koule bez vzduchu a bez atmosféry. Povrch je pokryt miskovitými prohlubeninami = krátery.</vt:lpstr>
      <vt:lpstr>VENUŠE –Je přibližně stejně velká jako Země. Na Venuši je velký počet činných sopek. Říkáme jí Jitřenka nebo Večernice. </vt:lpstr>
      <vt:lpstr>ZEMĚ – je jedinou známou planetou ve vesmíru, kde existuje život.</vt:lpstr>
      <vt:lpstr>MARS – je to kamenná a velmi chladná planeta. Voda se zde nachází ve zmrzlém stavu. Zmrzlý led tvoří polární čepičky.</vt:lpstr>
      <vt:lpstr>JUPITER – je největší planetou sluneční soustavy. Její oblaka vytvářejí žlutavé, načervenalé, bílé a hnědé pásy a skvrny planety.</vt:lpstr>
      <vt:lpstr>SATURN – je obklopena soustavou prstenců.  Ty jsou tvořeny z milionů třpytících se kamenných a ledových úlomků.</vt:lpstr>
      <vt:lpstr>URAN – je velmi chladná zelenomodrá planeta. Na obloze jí bez dalekohledu neuvidíme. </vt:lpstr>
      <vt:lpstr>NEPTUN – je z plynných planet nejmenší. Přesto by se do něj vešlo 60 zeměkoulí.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III/2        VESMÍR</dc:title>
  <dc:creator>Škopková Helena</dc:creator>
  <cp:lastModifiedBy>Škopková Helena</cp:lastModifiedBy>
  <cp:revision>13</cp:revision>
  <cp:lastPrinted>2011-11-14T17:35:45Z</cp:lastPrinted>
  <dcterms:created xsi:type="dcterms:W3CDTF">2011-11-13T16:11:15Z</dcterms:created>
  <dcterms:modified xsi:type="dcterms:W3CDTF">2011-11-14T17:57:08Z</dcterms:modified>
</cp:coreProperties>
</file>