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64" r:id="rId5"/>
    <p:sldId id="259" r:id="rId6"/>
    <p:sldId id="261" r:id="rId7"/>
    <p:sldId id="262" r:id="rId8"/>
    <p:sldId id="263" r:id="rId9"/>
    <p:sldId id="260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B32461A-250E-4A29-9E9B-599CA3838FA1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1AD66C-382E-48AD-8F4C-E87C4D4A8B2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26F4ADA4-35DF-4BD1-8C53-4246F035229A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9F63ED-02B1-490A-8EAD-E0CB136D538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771BB6-685D-4518-8FAD-1882B9671546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5FFBFE-5C08-4E0E-AF38-FB925F0B4D71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23242C-D747-4ADD-80D8-99421268E3A8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6E82007-CDD1-4BCF-B9F4-9D458EFEEFE1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4A4F265-CA88-4C30-A9AD-02E6A5184734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C81099-48EC-46A3-9530-F58EB96AF77C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697E24-FFB9-4C73-8C6D-E02A7AD33DB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823242C-D747-4ADD-80D8-99421268E3A8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ftr="0" dt="0"/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116632" y="381001"/>
            <a:ext cx="9810466" cy="2209800"/>
          </a:xfrm>
        </p:spPr>
        <p:txBody>
          <a:bodyPr>
            <a:normAutofit fontScale="90000"/>
          </a:bodyPr>
          <a:lstStyle/>
          <a:p>
            <a:r>
              <a:rPr lang="cs-CZ" dirty="0"/>
              <a:t>ŠABLONA III/2 </a:t>
            </a:r>
            <a:r>
              <a:rPr lang="cs-CZ" dirty="0" smtClean="0"/>
              <a:t>            </a:t>
            </a:r>
            <a:br>
              <a:rPr lang="cs-CZ" dirty="0" smtClean="0"/>
            </a:br>
            <a:r>
              <a:rPr lang="cs-CZ" sz="10700" dirty="0" smtClean="0"/>
              <a:t>Baroko u nás</a:t>
            </a:r>
            <a:endParaRPr lang="cs-CZ" sz="10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819400"/>
            <a:ext cx="8568952" cy="3489920"/>
          </a:xfrm>
        </p:spPr>
        <p:txBody>
          <a:bodyPr>
            <a:normAutofit/>
          </a:bodyPr>
          <a:lstStyle/>
          <a:p>
            <a:r>
              <a:rPr lang="cs-CZ" dirty="0" smtClean="0"/>
              <a:t>   HELENA ŠKOPKOVÁ, ZŠ HORNÍ SLAVKOV</a:t>
            </a:r>
          </a:p>
          <a:p>
            <a:r>
              <a:rPr lang="cs-CZ" smtClean="0"/>
              <a:t>VY_32_INOVACE_300_BAROKO </a:t>
            </a:r>
            <a:r>
              <a:rPr lang="cs-CZ" dirty="0" smtClean="0"/>
              <a:t>U NÁS        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291" y="4509120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6135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1260648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10700" dirty="0" smtClean="0"/>
              <a:t>BAROKO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umělecký směr, který se k nám dostal z Itálie.</a:t>
            </a:r>
          </a:p>
          <a:p>
            <a:r>
              <a:rPr lang="cs-CZ" dirty="0" smtClean="0"/>
              <a:t>V českých zemích se s ním setkáváme </a:t>
            </a:r>
            <a:r>
              <a:rPr lang="cs-CZ" i="1" dirty="0" smtClean="0">
                <a:solidFill>
                  <a:schemeClr val="tx2">
                    <a:lumMod val="10000"/>
                  </a:schemeClr>
                </a:solidFill>
              </a:rPr>
              <a:t>od počátku 17. století do poloviny 18. století</a:t>
            </a:r>
          </a:p>
          <a:p>
            <a:r>
              <a:rPr lang="cs-CZ" dirty="0" smtClean="0"/>
              <a:t>V barokním slohu se stavěly hlavně </a:t>
            </a:r>
            <a:r>
              <a:rPr lang="cs-CZ" i="1" dirty="0" smtClean="0">
                <a:solidFill>
                  <a:schemeClr val="tx2">
                    <a:lumMod val="10000"/>
                  </a:schemeClr>
                </a:solidFill>
              </a:rPr>
              <a:t>církevní stavby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dirty="0" smtClean="0"/>
              <a:t>–kaple, kostely, chrámy a kláštery.</a:t>
            </a:r>
            <a:endParaRPr lang="cs-CZ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881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Znaky baroka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Stavby jsou vyplněny množstvím ozdob</a:t>
            </a:r>
          </a:p>
          <a:p>
            <a:r>
              <a:rPr lang="cs-CZ" sz="4000" dirty="0" smtClean="0"/>
              <a:t>Ve vnitřní výzdobě se užívalo mnoho mramoru, nástěnných maleb a soch</a:t>
            </a:r>
          </a:p>
          <a:p>
            <a:r>
              <a:rPr lang="cs-CZ" sz="4000" dirty="0" smtClean="0"/>
              <a:t>Sochaři nejraději zpodobňovali svaté mučedníky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01042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548680"/>
            <a:ext cx="8892480" cy="4608512"/>
          </a:xfrm>
        </p:spPr>
        <p:txBody>
          <a:bodyPr>
            <a:noAutofit/>
          </a:bodyPr>
          <a:lstStyle/>
          <a:p>
            <a:r>
              <a:rPr lang="cs-CZ" sz="8000" dirty="0" smtClean="0"/>
              <a:t>BAROKNÍ STAVBY</a:t>
            </a:r>
            <a:br>
              <a:rPr lang="cs-CZ" sz="8000" dirty="0" smtClean="0"/>
            </a:br>
            <a:r>
              <a:rPr lang="cs-CZ" sz="8000" dirty="0" smtClean="0"/>
              <a:t> 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980596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004048" y="4581128"/>
            <a:ext cx="3780137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Dům U dvou hrdliček 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V Praze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634067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992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4526806" cy="5946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220072" y="4005064"/>
            <a:ext cx="4572000" cy="110799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/>
              <a:t>Sloup Nejsvětější Trojice v Olomouci 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6300028"/>
            <a:ext cx="1496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2877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245" y="855876"/>
            <a:ext cx="6545709" cy="5229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699792" y="332656"/>
            <a:ext cx="50642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Selské stavení v Holašovicích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6237312"/>
            <a:ext cx="3012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896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0" y="965477"/>
            <a:ext cx="4991819" cy="5079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123728" y="330475"/>
            <a:ext cx="620992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Kostel sv. Vavřince, Jablonné v Podještědí 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0619" y="6196662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955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55853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http://cs.wikipedia.org/wiki/Soubor:Dumudvouhrdlicekcelek.jpg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263865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http://www.eucebnice.cz/literatura/baroko_cechy/baroko_olomouc.jpg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9504" y="38546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http://www.eucebnice.cz/literatura/baroko_cechy/baroko_holasovice.jpg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3548" y="507736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http://www.eucebnice.cz/literatura/baroko_cechy/baroko_vavrinec.jpg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691751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z wikipedie a </a:t>
            </a:r>
            <a:r>
              <a:rPr lang="cs-CZ" dirty="0" err="1" smtClean="0"/>
              <a:t>eucebnice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189201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2262928"/>
            <a:ext cx="4355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50100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3548" y="4590345"/>
            <a:ext cx="4283968" cy="368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3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91</TotalTime>
  <Words>159</Words>
  <Application>Microsoft Office PowerPoint</Application>
  <PresentationFormat>Předvádění na obrazovce (4:3)</PresentationFormat>
  <Paragraphs>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ŠABLONA III/2              Baroko u nás</vt:lpstr>
      <vt:lpstr>BAROKO </vt:lpstr>
      <vt:lpstr>Znaky baroka</vt:lpstr>
      <vt:lpstr>BAROKNÍ STAVBY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   Baroko u nás</dc:title>
  <dc:creator>Škopková Helena</dc:creator>
  <cp:lastModifiedBy>Škopková Helena</cp:lastModifiedBy>
  <cp:revision>8</cp:revision>
  <dcterms:created xsi:type="dcterms:W3CDTF">2011-11-08T15:38:12Z</dcterms:created>
  <dcterms:modified xsi:type="dcterms:W3CDTF">2011-11-14T11:12:37Z</dcterms:modified>
</cp:coreProperties>
</file>