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6" r:id="rId2"/>
    <p:sldId id="264" r:id="rId3"/>
    <p:sldId id="258" r:id="rId4"/>
    <p:sldId id="259" r:id="rId5"/>
    <p:sldId id="260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Rg st="3" end="5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EB729-00E6-4EEF-8E93-D82311075281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95D120-8622-4421-8683-374C7195CB4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257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doplňují fixem.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5D120-8622-4421-8683-374C7195CB48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21324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doplňují fixem. Jmenují další postavy, které v knize vystupují.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5D120-8622-4421-8683-374C7195CB48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89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Doplňují fixem do 4. a 5. úkolu. Úkol</a:t>
            </a:r>
            <a:r>
              <a:rPr lang="cs-CZ" baseline="0" dirty="0" smtClean="0"/>
              <a:t> 6. – každý prezentuje svou knihu ústně.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95D120-8622-4421-8683-374C7195CB48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186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131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6685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58251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89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00166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3612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542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376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517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8528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028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C05C70-6769-4C49-9B52-565764CAA630}" type="datetimeFigureOut">
              <a:rPr lang="cs-CZ" smtClean="0"/>
              <a:pPr/>
              <a:t>27.4.2012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72B58F-8CF5-414D-9021-CDE29BDA0BE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394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596890"/>
            <a:ext cx="5148076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AUTOR: Mgr</a:t>
            </a:r>
            <a:r>
              <a:rPr lang="cs-CZ" sz="1600" dirty="0" smtClean="0">
                <a:cs typeface="Times New Roman" pitchFamily="18" charset="0"/>
              </a:rPr>
              <a:t>. Jana Šváchová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DATUM VYTVOŘENÍ: září 2011   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NÁZEV</a:t>
            </a:r>
            <a:r>
              <a:rPr lang="cs-CZ" sz="1600" dirty="0" smtClean="0">
                <a:cs typeface="Times New Roman" pitchFamily="18" charset="0"/>
              </a:rPr>
              <a:t>: </a:t>
            </a:r>
            <a:r>
              <a:rPr lang="cs-CZ" sz="1600" dirty="0">
                <a:cs typeface="Times New Roman" pitchFamily="18" charset="0"/>
              </a:rPr>
              <a:t> VY_32_INOVACE_01_Český jazyk </a:t>
            </a:r>
            <a:r>
              <a:rPr lang="cs-CZ" sz="1600" dirty="0" smtClean="0">
                <a:cs typeface="Times New Roman" pitchFamily="18" charset="0"/>
              </a:rPr>
              <a:t> </a:t>
            </a:r>
            <a:r>
              <a:rPr lang="cs-CZ" sz="1600" dirty="0">
                <a:cs typeface="Times New Roman" pitchFamily="18" charset="0"/>
              </a:rPr>
              <a:t>3. </a:t>
            </a:r>
            <a:r>
              <a:rPr lang="cs-CZ" sz="1600" dirty="0" smtClean="0">
                <a:cs typeface="Times New Roman" pitchFamily="18" charset="0"/>
              </a:rPr>
              <a:t>ročník</a:t>
            </a:r>
            <a:endParaRPr lang="cs-CZ" sz="900" dirty="0"/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VZDĚLÁVACÍ OBLAST</a:t>
            </a:r>
            <a:r>
              <a:rPr lang="cs-CZ" sz="1600" dirty="0" smtClean="0">
                <a:cs typeface="Times New Roman" pitchFamily="18" charset="0"/>
              </a:rPr>
              <a:t>: Jazyk a jazyková komunikace</a:t>
            </a:r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 smtClean="0">
                <a:cs typeface="Times New Roman" pitchFamily="18" charset="0"/>
              </a:rPr>
              <a:t>TÉMA: Pohádky Václava Čtvrtka</a:t>
            </a:r>
            <a:endParaRPr lang="cs-CZ" sz="16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ČÍSLO PROJEKTU: CZ.1.07/1.4.00/21.1427 </a:t>
            </a:r>
            <a:endParaRPr lang="cs-CZ" sz="900" dirty="0"/>
          </a:p>
          <a:p>
            <a:pPr eaLnBrk="0" hangingPunct="0"/>
            <a:endParaRPr lang="cs-CZ" dirty="0"/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7084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1268760"/>
            <a:ext cx="712879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/>
              <a:t>Anotace</a:t>
            </a:r>
          </a:p>
          <a:p>
            <a:endParaRPr lang="cs-CZ" sz="2000" dirty="0"/>
          </a:p>
          <a:p>
            <a:r>
              <a:rPr lang="cs-CZ" sz="2000" dirty="0"/>
              <a:t>Čtenářský list mají žáci v tištěné podobě.</a:t>
            </a:r>
          </a:p>
          <a:p>
            <a:endParaRPr lang="cs-CZ" sz="2000" dirty="0"/>
          </a:p>
          <a:p>
            <a:r>
              <a:rPr lang="cs-CZ" sz="2000" dirty="0"/>
              <a:t>Celý měsíc žáci měli knihy V. Čtvrtka ve třídě, učitel četl ukázky</a:t>
            </a:r>
            <a:r>
              <a:rPr lang="cs-CZ" sz="2000"/>
              <a:t>, </a:t>
            </a:r>
            <a:r>
              <a:rPr lang="cs-CZ" sz="2000" smtClean="0"/>
              <a:t>žáci </a:t>
            </a:r>
            <a:r>
              <a:rPr lang="cs-CZ" sz="2000" dirty="0" smtClean="0"/>
              <a:t>se seznamovali s ilustracemi  </a:t>
            </a:r>
            <a:r>
              <a:rPr lang="cs-CZ" sz="2000" dirty="0"/>
              <a:t>Z. Smetany a R. </a:t>
            </a:r>
            <a:r>
              <a:rPr lang="cs-CZ" sz="2000" dirty="0" smtClean="0"/>
              <a:t>Pilaře . </a:t>
            </a:r>
            <a:r>
              <a:rPr lang="cs-CZ" sz="2000" dirty="0"/>
              <a:t>Doma samostatně vypracovali úkoly. Společně ve třídě četli pohádku o Křemílkovi a Vochomůrkovi z čítanky </a:t>
            </a:r>
            <a:r>
              <a:rPr lang="cs-CZ" sz="2000" dirty="0" err="1"/>
              <a:t>Didaktis</a:t>
            </a:r>
            <a:r>
              <a:rPr lang="cs-CZ" sz="2000" dirty="0"/>
              <a:t>.</a:t>
            </a:r>
          </a:p>
          <a:p>
            <a:endParaRPr lang="cs-CZ" sz="2000" dirty="0"/>
          </a:p>
          <a:p>
            <a:r>
              <a:rPr lang="cs-CZ" sz="2000" dirty="0"/>
              <a:t>Na konci měsíce září si žáci společně kontrolují správnost úkolů k tématu „Pohádky Václava Čtvrtka“ pomocí interaktivní tabule. Na volné linky doplňují fixem. Na vytištěný pracovní list doplňují, co jim chybí.</a:t>
            </a:r>
          </a:p>
          <a:p>
            <a:pPr algn="ctr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822936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83671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Pohádky Václava Čtvrtka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43608" y="1844824"/>
            <a:ext cx="691276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AutoNum type="arabicPeriod"/>
            </a:pPr>
            <a:r>
              <a:rPr lang="cs-CZ" sz="2000" dirty="0"/>
              <a:t>Napiš jména dvou skřítků, které znáš z ukázky v čítance.</a:t>
            </a:r>
          </a:p>
          <a:p>
            <a:pPr lvl="0"/>
            <a:endParaRPr lang="cs-CZ" sz="2000" dirty="0"/>
          </a:p>
          <a:p>
            <a:r>
              <a:rPr lang="cs-CZ" sz="2000" dirty="0" smtClean="0"/>
              <a:t>____________________________________________________</a:t>
            </a:r>
            <a:endParaRPr lang="cs-CZ" sz="2000" dirty="0"/>
          </a:p>
          <a:p>
            <a:endParaRPr lang="cs-CZ" sz="2000" dirty="0"/>
          </a:p>
          <a:p>
            <a:endParaRPr lang="cs-CZ" sz="2000" dirty="0"/>
          </a:p>
          <a:p>
            <a:pPr lvl="0"/>
            <a:r>
              <a:rPr lang="cs-CZ" sz="2000" dirty="0"/>
              <a:t>2. Vyber a zakroužkuj jméno malíře, který tyto postavičky namaloval:</a:t>
            </a:r>
          </a:p>
          <a:p>
            <a:pPr lvl="0"/>
            <a:r>
              <a:rPr lang="cs-CZ" sz="2000" dirty="0"/>
              <a:t>	</a:t>
            </a:r>
          </a:p>
          <a:p>
            <a:pPr marL="457200" lvl="0" indent="-457200">
              <a:buAutoNum type="alphaLcParenR"/>
            </a:pPr>
            <a:r>
              <a:rPr lang="cs-CZ" sz="2000" dirty="0"/>
              <a:t>Radek Pilař	</a:t>
            </a:r>
          </a:p>
          <a:p>
            <a:pPr lvl="0"/>
            <a:endParaRPr lang="cs-CZ" sz="2000" dirty="0"/>
          </a:p>
          <a:p>
            <a:pPr lvl="0"/>
            <a:r>
              <a:rPr lang="cs-CZ" sz="2000" dirty="0"/>
              <a:t>													 </a:t>
            </a:r>
          </a:p>
          <a:p>
            <a:r>
              <a:rPr lang="cs-CZ" sz="2000" dirty="0"/>
              <a:t>b) </a:t>
            </a:r>
            <a:r>
              <a:rPr lang="cs-CZ" sz="2000" dirty="0"/>
              <a:t> </a:t>
            </a:r>
            <a:r>
              <a:rPr lang="cs-CZ" sz="2000" dirty="0" smtClean="0"/>
              <a:t>   </a:t>
            </a:r>
            <a:r>
              <a:rPr lang="cs-CZ" sz="2000" dirty="0" smtClean="0"/>
              <a:t>Zdeněk </a:t>
            </a:r>
            <a:r>
              <a:rPr lang="cs-CZ" sz="2000" dirty="0"/>
              <a:t>Smetana</a:t>
            </a:r>
          </a:p>
        </p:txBody>
      </p:sp>
    </p:spTree>
    <p:extLst>
      <p:ext uri="{BB962C8B-B14F-4D97-AF65-F5344CB8AC3E}">
        <p14:creationId xmlns:p14="http://schemas.microsoft.com/office/powerpoint/2010/main" val="316193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628800"/>
            <a:ext cx="7366119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dirty="0"/>
              <a:t>3</a:t>
            </a:r>
            <a:r>
              <a:rPr lang="cs-CZ" sz="2000" dirty="0" smtClean="0"/>
              <a:t>. </a:t>
            </a:r>
            <a:r>
              <a:rPr lang="cs-CZ" sz="2000" dirty="0"/>
              <a:t>Znáš postavičky Václava Čtvrtka z knížek nebo z televize? </a:t>
            </a:r>
          </a:p>
          <a:p>
            <a:pPr lvl="0"/>
            <a:endParaRPr lang="cs-CZ" sz="2000" dirty="0"/>
          </a:p>
          <a:p>
            <a:r>
              <a:rPr lang="cs-CZ" sz="2000" dirty="0"/>
              <a:t>________________________________________________________</a:t>
            </a:r>
          </a:p>
          <a:p>
            <a:pPr lvl="0"/>
            <a:endParaRPr lang="cs-CZ" sz="2000" dirty="0" smtClean="0"/>
          </a:p>
          <a:p>
            <a:pPr lvl="0"/>
            <a:endParaRPr lang="cs-CZ" sz="2000" dirty="0"/>
          </a:p>
          <a:p>
            <a:pPr lvl="0"/>
            <a:r>
              <a:rPr lang="cs-CZ" sz="2000" dirty="0"/>
              <a:t>4</a:t>
            </a:r>
            <a:r>
              <a:rPr lang="cs-CZ" sz="2000" dirty="0" smtClean="0"/>
              <a:t>. Napiš</a:t>
            </a:r>
            <a:r>
              <a:rPr lang="cs-CZ" sz="2000" dirty="0"/>
              <a:t>, jak se jmenuje loupežník, jeho žena a synek z pohádky</a:t>
            </a:r>
          </a:p>
          <a:p>
            <a:pPr lvl="0"/>
            <a:r>
              <a:rPr lang="cs-CZ" sz="2000" dirty="0"/>
              <a:t>Václava Čtvrtka</a:t>
            </a:r>
            <a:r>
              <a:rPr lang="cs-CZ" sz="2000" dirty="0" smtClean="0"/>
              <a:t>?</a:t>
            </a:r>
          </a:p>
          <a:p>
            <a:pPr lvl="0"/>
            <a:endParaRPr lang="cs-CZ" sz="2000" dirty="0"/>
          </a:p>
          <a:p>
            <a:pPr lvl="0"/>
            <a:endParaRPr lang="cs-CZ" sz="2000" dirty="0"/>
          </a:p>
          <a:p>
            <a:r>
              <a:rPr lang="cs-CZ" sz="2000" dirty="0" smtClean="0"/>
              <a:t>____________________________________________________</a:t>
            </a:r>
          </a:p>
          <a:p>
            <a:endParaRPr lang="cs-CZ" sz="2000" dirty="0" smtClean="0"/>
          </a:p>
          <a:p>
            <a:r>
              <a:rPr lang="cs-CZ" sz="2000" dirty="0" smtClean="0"/>
              <a:t>____________________________________________________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700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55576" y="1124744"/>
            <a:ext cx="7237879" cy="467820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endParaRPr lang="cs-CZ" sz="2000" dirty="0" smtClean="0"/>
          </a:p>
          <a:p>
            <a:endParaRPr lang="cs-CZ" sz="2000" dirty="0"/>
          </a:p>
          <a:p>
            <a:pPr lvl="0"/>
            <a:r>
              <a:rPr lang="cs-CZ" sz="2000" dirty="0" smtClean="0"/>
              <a:t>5. </a:t>
            </a:r>
            <a:r>
              <a:rPr lang="cs-CZ" sz="2000" dirty="0"/>
              <a:t>Víš, kdo je to </a:t>
            </a:r>
            <a:r>
              <a:rPr lang="cs-CZ" sz="2000" b="1" dirty="0"/>
              <a:t>ilustrátor</a:t>
            </a:r>
            <a:r>
              <a:rPr lang="cs-CZ" sz="2000" dirty="0"/>
              <a:t>? </a:t>
            </a:r>
            <a:r>
              <a:rPr lang="cs-CZ" sz="2000" dirty="0" smtClean="0"/>
              <a:t>_________________________________</a:t>
            </a:r>
          </a:p>
          <a:p>
            <a:pPr lvl="0"/>
            <a:endParaRPr lang="cs-CZ" sz="2000" dirty="0"/>
          </a:p>
          <a:p>
            <a:r>
              <a:rPr lang="cs-CZ" sz="2000" dirty="0" smtClean="0"/>
              <a:t>_______________________________________________________</a:t>
            </a:r>
          </a:p>
          <a:p>
            <a:r>
              <a:rPr lang="cs-CZ" sz="2000" dirty="0" smtClean="0"/>
              <a:t>Rumcajse ilustroval </a:t>
            </a:r>
            <a:r>
              <a:rPr lang="cs-CZ" sz="2000" b="1" dirty="0" smtClean="0"/>
              <a:t>Radek Pilař</a:t>
            </a:r>
            <a:r>
              <a:rPr lang="cs-CZ" sz="2000" dirty="0" smtClean="0"/>
              <a:t>.</a:t>
            </a:r>
          </a:p>
          <a:p>
            <a:endParaRPr lang="cs-CZ" sz="2000" dirty="0"/>
          </a:p>
          <a:p>
            <a:endParaRPr lang="cs-CZ" sz="2000" dirty="0" smtClean="0"/>
          </a:p>
          <a:p>
            <a:pPr lvl="0"/>
            <a:r>
              <a:rPr lang="cs-CZ" sz="2000" dirty="0" smtClean="0"/>
              <a:t>6. </a:t>
            </a:r>
            <a:r>
              <a:rPr lang="cs-CZ" sz="2000" dirty="0"/>
              <a:t>Jakou knihu jsi v září četla/četl? Napiš také, kdo ji napsal. </a:t>
            </a:r>
            <a:endParaRPr lang="cs-CZ" sz="2000" dirty="0" smtClean="0"/>
          </a:p>
          <a:p>
            <a:pPr lvl="0"/>
            <a:endParaRPr lang="cs-CZ" sz="2000" dirty="0" smtClean="0"/>
          </a:p>
          <a:p>
            <a:pPr lvl="0"/>
            <a:r>
              <a:rPr lang="cs-CZ" sz="2000" dirty="0" smtClean="0"/>
              <a:t>_______________________________________________________</a:t>
            </a:r>
          </a:p>
          <a:p>
            <a:pPr lvl="0"/>
            <a:endParaRPr lang="cs-CZ" sz="2000" dirty="0"/>
          </a:p>
          <a:p>
            <a:r>
              <a:rPr lang="cs-CZ" sz="2000" dirty="0" smtClean="0"/>
              <a:t>_______________________________________________________</a:t>
            </a:r>
            <a:endParaRPr lang="cs-CZ" sz="2000" dirty="0"/>
          </a:p>
          <a:p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3189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412776"/>
            <a:ext cx="64807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Zdroje</a:t>
            </a:r>
          </a:p>
          <a:p>
            <a:endParaRPr lang="cs-CZ" sz="2000" dirty="0"/>
          </a:p>
          <a:p>
            <a:r>
              <a:rPr lang="cs-CZ" sz="2000" dirty="0" smtClean="0"/>
              <a:t>Text: </a:t>
            </a:r>
            <a:r>
              <a:rPr lang="cs-CZ" sz="2000" smtClean="0"/>
              <a:t>vlastní text autora</a:t>
            </a:r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22331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157</Words>
  <Application>Microsoft Office PowerPoint</Application>
  <PresentationFormat>Předvádění na obrazovce (4:3)</PresentationFormat>
  <Paragraphs>68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Pohádky Václava Čtvrtka </vt:lpstr>
      <vt:lpstr>Prezentace aplikace PowerPoint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ČTENÁŘSKÝ LIST – ZÁŘÍ Jméno: ____________________________</dc:title>
  <dc:creator>ka0</dc:creator>
  <cp:lastModifiedBy>Martin Králík</cp:lastModifiedBy>
  <cp:revision>24</cp:revision>
  <dcterms:created xsi:type="dcterms:W3CDTF">2011-09-05T11:51:06Z</dcterms:created>
  <dcterms:modified xsi:type="dcterms:W3CDTF">2012-04-27T11:55:08Z</dcterms:modified>
</cp:coreProperties>
</file>