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748" y="-13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VY_32_INOVACE_10/02_HOUSLE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 Veselí n. 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Josef Řičica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Strunné nástroje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39A41F5-2EF5-4FC2-8531-892228DC1365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5B1C92-A028-46FF-852E-EBD1B5C69157}" type="presOf" srcId="{D1B46980-6531-4606-95E6-44980827E919}" destId="{6140AFEC-043D-4C43-A2F9-D0F5331DF3A3}" srcOrd="0" destOrd="0" presId="urn:microsoft.com/office/officeart/2005/8/layout/target3"/>
    <dgm:cxn modelId="{673A9A7D-925E-4A4C-877F-F958A586F106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3244624-2B33-4B07-B595-FD89531287A0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A3F7DAC-63D5-4884-A88E-817E3F92C0F8}" type="presOf" srcId="{757F3AB3-0718-4624-B441-E567A8F0AB56}" destId="{333A1088-737F-45CB-B68E-254E46348037}" srcOrd="0" destOrd="0" presId="urn:microsoft.com/office/officeart/2005/8/layout/target3"/>
    <dgm:cxn modelId="{6A7DCD42-AA0C-462B-8775-AE0A406D46FD}" type="presOf" srcId="{B651F6E3-6281-48DB-9319-2AEAFDAE7572}" destId="{6BB5E863-4638-4E1D-BFDE-399D028AC4ED}" srcOrd="1" destOrd="0" presId="urn:microsoft.com/office/officeart/2005/8/layout/target3"/>
    <dgm:cxn modelId="{C1A985ED-A2F5-4CF7-9475-C5E2C30A8421}" type="presOf" srcId="{4C35D32F-0EAB-4CD7-82EE-45574DC2A586}" destId="{890E4F0B-2866-4A3F-A3C7-2A14B1797930}" srcOrd="1" destOrd="0" presId="urn:microsoft.com/office/officeart/2005/8/layout/target3"/>
    <dgm:cxn modelId="{7DA0D0F6-F015-4CB9-ABD7-67F92F1028CB}" type="presOf" srcId="{D8197B8C-B260-4A16-BDF4-0947B075E274}" destId="{5A5FFA88-C948-4069-8E93-59FA12366E83}" srcOrd="1" destOrd="0" presId="urn:microsoft.com/office/officeart/2005/8/layout/target3"/>
    <dgm:cxn modelId="{505583B9-A63A-44B6-921A-DB5873095232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A9180F3-D77B-4C4F-8692-A25525079560}" type="presOf" srcId="{D1B46980-6531-4606-95E6-44980827E919}" destId="{2BE915AB-18AA-4053-B92C-3BFC9ED204BB}" srcOrd="1" destOrd="0" presId="urn:microsoft.com/office/officeart/2005/8/layout/target3"/>
    <dgm:cxn modelId="{BBA283F8-AA6F-459C-833C-FD54C05F15BA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F8F434A-BC84-432A-A36A-F5681FAE1AFD}" type="presParOf" srcId="{333A1088-737F-45CB-B68E-254E46348037}" destId="{F5ABB229-8D3B-4694-996A-96F23CF14429}" srcOrd="0" destOrd="0" presId="urn:microsoft.com/office/officeart/2005/8/layout/target3"/>
    <dgm:cxn modelId="{E3E08A03-C8B8-4861-AC59-A6F0D78D12FB}" type="presParOf" srcId="{333A1088-737F-45CB-B68E-254E46348037}" destId="{F41139FD-01EE-4571-8B17-4FB00FC51163}" srcOrd="1" destOrd="0" presId="urn:microsoft.com/office/officeart/2005/8/layout/target3"/>
    <dgm:cxn modelId="{12B49764-6C41-4C35-9658-5FFC60C88244}" type="presParOf" srcId="{333A1088-737F-45CB-B68E-254E46348037}" destId="{D005CE8C-CC26-4C3E-AC11-E15060ECD759}" srcOrd="2" destOrd="0" presId="urn:microsoft.com/office/officeart/2005/8/layout/target3"/>
    <dgm:cxn modelId="{A36AF159-4154-44B7-833F-EDE15E19F7D6}" type="presParOf" srcId="{333A1088-737F-45CB-B68E-254E46348037}" destId="{2C702D82-9B77-49B7-9568-BB8EB47C3372}" srcOrd="3" destOrd="0" presId="urn:microsoft.com/office/officeart/2005/8/layout/target3"/>
    <dgm:cxn modelId="{98C86822-25AE-4B08-B326-B74E212DEA31}" type="presParOf" srcId="{333A1088-737F-45CB-B68E-254E46348037}" destId="{A52A0455-90FF-4808-ABD0-F02540D31D5A}" srcOrd="4" destOrd="0" presId="urn:microsoft.com/office/officeart/2005/8/layout/target3"/>
    <dgm:cxn modelId="{B56A67D9-3F28-4E12-B418-851224581817}" type="presParOf" srcId="{333A1088-737F-45CB-B68E-254E46348037}" destId="{6140AFEC-043D-4C43-A2F9-D0F5331DF3A3}" srcOrd="5" destOrd="0" presId="urn:microsoft.com/office/officeart/2005/8/layout/target3"/>
    <dgm:cxn modelId="{EB3C2390-762A-4077-8CF7-0615A87593D5}" type="presParOf" srcId="{333A1088-737F-45CB-B68E-254E46348037}" destId="{9358AC05-5D7D-4327-9F80-1AD486AEA664}" srcOrd="6" destOrd="0" presId="urn:microsoft.com/office/officeart/2005/8/layout/target3"/>
    <dgm:cxn modelId="{6A13401D-D6BF-42C9-93F2-881A1321AEB7}" type="presParOf" srcId="{333A1088-737F-45CB-B68E-254E46348037}" destId="{313FC574-E1CD-4FB4-B054-0B805CE0447D}" srcOrd="7" destOrd="0" presId="urn:microsoft.com/office/officeart/2005/8/layout/target3"/>
    <dgm:cxn modelId="{B0CEB36D-B141-42AF-9FF5-B97F1B724886}" type="presParOf" srcId="{333A1088-737F-45CB-B68E-254E46348037}" destId="{619D679B-A015-4ECF-8348-D1034C574F40}" srcOrd="8" destOrd="0" presId="urn:microsoft.com/office/officeart/2005/8/layout/target3"/>
    <dgm:cxn modelId="{A297D972-1573-478A-8E46-740A1F0C89EC}" type="presParOf" srcId="{333A1088-737F-45CB-B68E-254E46348037}" destId="{322283A8-4A27-4CDA-BAE3-F381106A9174}" srcOrd="9" destOrd="0" presId="urn:microsoft.com/office/officeart/2005/8/layout/target3"/>
    <dgm:cxn modelId="{3A38C8B3-287F-4539-98B0-E9B4163A5AEC}" type="presParOf" srcId="{333A1088-737F-45CB-B68E-254E46348037}" destId="{FFC9F71D-1B4F-4AD9-A4A6-86ADEFC8AF5C}" srcOrd="10" destOrd="0" presId="urn:microsoft.com/office/officeart/2005/8/layout/target3"/>
    <dgm:cxn modelId="{BF1299AB-90ED-49A7-8A9C-9ABCF8399255}" type="presParOf" srcId="{333A1088-737F-45CB-B68E-254E46348037}" destId="{25B08C86-7E15-44DC-BE7F-FFB55DD49D12}" srcOrd="11" destOrd="0" presId="urn:microsoft.com/office/officeart/2005/8/layout/target3"/>
    <dgm:cxn modelId="{5C4104A3-4C53-40F8-A485-C7871B3EF54A}" type="presParOf" srcId="{333A1088-737F-45CB-B68E-254E46348037}" destId="{76644BE8-9D7C-4C09-B250-3D10AF48CBB7}" srcOrd="12" destOrd="0" presId="urn:microsoft.com/office/officeart/2005/8/layout/target3"/>
    <dgm:cxn modelId="{BD4E884A-A5C4-43FE-A134-F3B99EB9A8B5}" type="presParOf" srcId="{333A1088-737F-45CB-B68E-254E46348037}" destId="{EE85B701-7295-41C0-BA7A-34D3756A2AE6}" srcOrd="13" destOrd="0" presId="urn:microsoft.com/office/officeart/2005/8/layout/target3"/>
    <dgm:cxn modelId="{34557ED2-AD7F-4B6E-9842-FA9A38D61EA6}" type="presParOf" srcId="{333A1088-737F-45CB-B68E-254E46348037}" destId="{8BEBB6EC-1DAA-4CAC-8A25-BC0FCBD5DBD5}" srcOrd="14" destOrd="0" presId="urn:microsoft.com/office/officeart/2005/8/layout/target3"/>
    <dgm:cxn modelId="{C63CCCEA-F970-4C8B-9EB5-04D30A1D1B93}" type="presParOf" srcId="{333A1088-737F-45CB-B68E-254E46348037}" destId="{AED2198E-93D5-4001-81B4-73124B309672}" srcOrd="15" destOrd="0" presId="urn:microsoft.com/office/officeart/2005/8/layout/target3"/>
    <dgm:cxn modelId="{88368D3F-2E7E-4184-BD9D-CD01C352ABE8}" type="presParOf" srcId="{333A1088-737F-45CB-B68E-254E46348037}" destId="{2BE915AB-18AA-4053-B92C-3BFC9ED204BB}" srcOrd="16" destOrd="0" presId="urn:microsoft.com/office/officeart/2005/8/layout/target3"/>
    <dgm:cxn modelId="{1F13E4C7-5248-4780-8EAC-D6369A04616A}" type="presParOf" srcId="{333A1088-737F-45CB-B68E-254E46348037}" destId="{6BB5E863-4638-4E1D-BFDE-399D028AC4ED}" srcOrd="17" destOrd="0" presId="urn:microsoft.com/office/officeart/2005/8/layout/target3"/>
    <dgm:cxn modelId="{201D7A78-B99E-42E5-A7BF-E05F95BAE9A6}" type="presParOf" srcId="{333A1088-737F-45CB-B68E-254E46348037}" destId="{5A5FFA88-C948-4069-8E93-59FA12366E83}" srcOrd="18" destOrd="0" presId="urn:microsoft.com/office/officeart/2005/8/layout/target3"/>
    <dgm:cxn modelId="{DFF29CE1-C7EE-4105-91DA-EF1182057DC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MŠ a ZŠ Veselí n. M., Kollárova 1045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Josef Řičica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VY_32_INOVACE_10/02_HOUSLE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Strunné nástroje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9889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928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9947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7125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5356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2150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570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6063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250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987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8700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6111D-4DEC-4F3D-B9A1-2BEECA9A3546}" type="datetimeFigureOut">
              <a:rPr lang="cs-CZ" smtClean="0"/>
              <a:t>5.1.2012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BAF55-6CEA-4FBE-8479-D5F187D0547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88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0204219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095" y="466316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6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Anotace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Materiál je určen do hudební výchovy pro žáky základní školy praktické v 7. ročníku. Slouží k názornému seznámení s hudebními nástroji, jejich rozlišování a seznámení s jejich zvukem.</a:t>
            </a:r>
          </a:p>
          <a:p>
            <a:r>
              <a:rPr lang="cs-CZ" sz="2400" dirty="0" smtClean="0"/>
              <a:t>Materiál slouží pro práci na interaktivní tabuli</a:t>
            </a:r>
          </a:p>
          <a:p>
            <a:r>
              <a:rPr lang="cs-CZ" sz="2400" dirty="0" smtClean="0"/>
              <a:t>Vytvořeno: říjen 2011</a:t>
            </a:r>
          </a:p>
          <a:p>
            <a:r>
              <a:rPr lang="cs-CZ" sz="2400" dirty="0" smtClean="0"/>
              <a:t>Ověřeno: 15. listopadu </a:t>
            </a:r>
            <a:r>
              <a:rPr lang="cs-CZ" sz="2400" dirty="0" smtClean="0"/>
              <a:t>2011</a:t>
            </a:r>
          </a:p>
          <a:p>
            <a:endParaRPr lang="cs-CZ" sz="2400" dirty="0" smtClean="0"/>
          </a:p>
          <a:p>
            <a:r>
              <a:rPr lang="cs-CZ" sz="2400" dirty="0"/>
              <a:t>Žáci se názorně seznámili s hudebním nástrojem, jeho tvarem, funkčností, historií, využitím i zvukem.</a:t>
            </a:r>
          </a:p>
          <a:p>
            <a:endParaRPr lang="cs-CZ" sz="240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4279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Strunné nástroje - housle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h</a:t>
            </a:r>
            <a:r>
              <a:rPr lang="cs-CZ" sz="2400" dirty="0" smtClean="0"/>
              <a:t>ousle</a:t>
            </a:r>
            <a:r>
              <a:rPr lang="cs-CZ" sz="2400" dirty="0"/>
              <a:t> jsou </a:t>
            </a:r>
            <a:r>
              <a:rPr lang="cs-CZ" sz="2400" dirty="0" smtClean="0"/>
              <a:t>strunný smyčcový nástroj</a:t>
            </a:r>
            <a:r>
              <a:rPr lang="cs-CZ" sz="2400" dirty="0"/>
              <a:t> se čtyřmi </a:t>
            </a:r>
            <a:r>
              <a:rPr lang="cs-CZ" sz="2400" dirty="0" smtClean="0"/>
              <a:t>strunami</a:t>
            </a:r>
          </a:p>
          <a:p>
            <a:endParaRPr lang="cs-CZ" sz="2400" dirty="0" smtClean="0"/>
          </a:p>
          <a:p>
            <a:r>
              <a:rPr lang="cs-CZ" sz="2400" dirty="0"/>
              <a:t>j</a:t>
            </a:r>
            <a:r>
              <a:rPr lang="cs-CZ" sz="2400" dirty="0" smtClean="0"/>
              <a:t>sou nejmenší z rodiny houslových nástrojů (menší než viola a violoncello)</a:t>
            </a:r>
          </a:p>
          <a:p>
            <a:endParaRPr lang="cs-CZ" sz="2400" dirty="0"/>
          </a:p>
          <a:p>
            <a:r>
              <a:rPr lang="cs-CZ" sz="2400" dirty="0"/>
              <a:t>d</a:t>
            </a:r>
            <a:r>
              <a:rPr lang="cs-CZ" sz="2400" dirty="0" smtClean="0"/>
              <a:t>rží se pod bradou a podpírají se levou rukou, pravá ruka buď rozeznívá struny smyčcem nebo brnkáním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1027" name="Picture 3" descr="C:\Users\Gabriella\AppData\Local\Microsoft\Windows\Temporary Internet Files\Content.IE5\0Y3LVQ6P\MP9004093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184714"/>
            <a:ext cx="1783060" cy="267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Gabriella\AppData\Local\Microsoft\Windows\Temporary Internet Files\Content.IE5\1PAD5I8I\MP9004228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38147"/>
            <a:ext cx="2969968" cy="200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12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Strunné nástroje - housle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cs-CZ" sz="2400" dirty="0"/>
              <a:t>k</a:t>
            </a:r>
            <a:r>
              <a:rPr lang="cs-CZ" sz="2400" dirty="0" smtClean="0"/>
              <a:t>e hraní se používá smyčec, který je z koňského ohonu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1027" name="Picture 3" descr="C:\Users\Gabriella\AppData\Local\Microsoft\Windows\Temporary Internet Files\Content.IE5\V7P2VZ3Z\MP9003853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78847"/>
            <a:ext cx="2002741" cy="280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Gabriella\AppData\Local\Microsoft\Windows\Temporary Internet Files\Content.IE5\1PAD5I8I\MP900382780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994" y="4136755"/>
            <a:ext cx="2674741" cy="191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Gabriella\AppData\Local\Microsoft\Windows\Temporary Internet Files\Content.IE5\3NC49XB1\MP9003827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74" y="2353354"/>
            <a:ext cx="2816448" cy="201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7668344" y="1772816"/>
            <a:ext cx="442493" cy="136815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078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Strunné nástroje - housle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ají </a:t>
            </a:r>
            <a:r>
              <a:rPr lang="cs-CZ" sz="2400" dirty="0"/>
              <a:t>hlubokou tradici v evropské klasické hudbě</a:t>
            </a:r>
          </a:p>
          <a:p>
            <a:endParaRPr lang="cs-CZ" sz="2400" dirty="0" smtClean="0"/>
          </a:p>
          <a:p>
            <a:r>
              <a:rPr lang="cs-CZ" sz="2400" dirty="0"/>
              <a:t>p</a:t>
            </a:r>
            <a:r>
              <a:rPr lang="cs-CZ" sz="2400" dirty="0" smtClean="0"/>
              <a:t>rvní </a:t>
            </a:r>
            <a:r>
              <a:rPr lang="cs-CZ" sz="2400" dirty="0"/>
              <a:t>housle </a:t>
            </a:r>
            <a:r>
              <a:rPr lang="cs-CZ" sz="2400" dirty="0" smtClean="0"/>
              <a:t>vznikly pravděpodobně v Polsku,</a:t>
            </a:r>
            <a:r>
              <a:rPr lang="cs-CZ" sz="2400" baseline="30000" dirty="0"/>
              <a:t> </a:t>
            </a:r>
            <a:r>
              <a:rPr lang="cs-CZ" sz="2400" dirty="0" smtClean="0"/>
              <a:t>pak </a:t>
            </a:r>
            <a:r>
              <a:rPr lang="cs-CZ" sz="2400" dirty="0"/>
              <a:t>na počátku 16. století pronikly do Itálie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56992"/>
            <a:ext cx="4392488" cy="3059686"/>
          </a:xfrm>
          <a:prstGeom prst="rect">
            <a:avLst/>
          </a:prstGeom>
        </p:spPr>
      </p:pic>
      <p:pic>
        <p:nvPicPr>
          <p:cNvPr id="4" name="Bach Sonata No 1 in G Mino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4582035"/>
            <a:ext cx="609600" cy="6096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16335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7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Citace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Ilustrace : www.office.microsoft.com</a:t>
            </a:r>
          </a:p>
          <a:p>
            <a:r>
              <a:rPr lang="cs-CZ" sz="2400" dirty="0"/>
              <a:t>http://cs.wikipedia.org/wiki/Housle</a:t>
            </a:r>
          </a:p>
        </p:txBody>
      </p:sp>
    </p:spTree>
    <p:extLst>
      <p:ext uri="{BB962C8B-B14F-4D97-AF65-F5344CB8AC3E}">
        <p14:creationId xmlns:p14="http://schemas.microsoft.com/office/powerpoint/2010/main" val="318243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150</Words>
  <Application>Microsoft Office PowerPoint</Application>
  <PresentationFormat>Předvádění na obrazovce (4:3)</PresentationFormat>
  <Paragraphs>42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Strunné nástroje - housle</vt:lpstr>
      <vt:lpstr>Strunné nástroje - housle</vt:lpstr>
      <vt:lpstr>Strunné nástroje - housle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Gabriella</dc:creator>
  <cp:lastModifiedBy>ricica</cp:lastModifiedBy>
  <cp:revision>11</cp:revision>
  <dcterms:created xsi:type="dcterms:W3CDTF">2011-12-10T09:21:49Z</dcterms:created>
  <dcterms:modified xsi:type="dcterms:W3CDTF">2012-01-05T09:34:25Z</dcterms:modified>
</cp:coreProperties>
</file>