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CF37A9-FFA5-425C-B816-554E9960D01A}" type="datetimeFigureOut">
              <a:rPr lang="cs-CZ" smtClean="0"/>
              <a:t>17.3.2011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758269-8D4E-45A8-8896-A7FA10F8C7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266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http://www.asmat.cz/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758269-8D4E-45A8-8896-A7FA10F8C7A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6272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http://cs.wikipedia.org/wiki/Soubor:Petronas_Towers_Night.jpg</a:t>
            </a:r>
          </a:p>
          <a:p>
            <a:r>
              <a:rPr lang="cs-CZ" dirty="0" smtClean="0"/>
              <a:t>http://exotika.orbion.cz/thajsko/fotka/detail/?nl_image_id=435516&amp;s_param=a%3A3%3A{s%3A4%3A%22data%22%3Ba%3A8%3A{s%3A16%3A%22nl_image_type_id%22%3Bs%3A1%3A%221%22%3Bs%3A11%3A%22se_nl_id_id%22%3Bi%3A846%3Bs%3A7%3A%22w_pager%22%3Bb%3A0%3Bs%3A18%3A%22se_d_last_modified%22%3Bi%3A-1%3Bs%3A11%3A%22se_c_delete%22%3BN%3Bs%3A10%3A%22se_c_check%22%3BN%3Bs%3A9%3A%22se_c_show%22%3BN%3Bs%3A7%3A%22se_c_ok%22%3BN%3B}s%3A16%3A%22no_default_check%22%3BN%3Bs%3A5%3A%22table%22%3Bs%3A7%3A%22d_image%22%3B}&amp;original=0&amp;return=exotika.orbion.cz%2Fthajsko%2Fjidl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758269-8D4E-45A8-8896-A7FA10F8C7A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505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exotika.orbion.cz/indonesie/fotka/detail/?nl_image_id=614829&amp;s_param=a%3A3%3A{s%3A4%3A%22data%22%3Ba%3A1%3A{s%3A17%3A%22nl_image_album_id%22%3Bs%3A5%3A%2216180%22%3B}s%3A7%3A%22w_pager%22%3Bb%3A1%3Bs%3A5%3A%22table%22%3Bs%3A7%3A%22d_image%22%3B}&amp;return=exotika.orbion.cz%2Findonesie%2Ffotogalerie%2Fbali-2010-16180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758269-8D4E-45A8-8896-A7FA10F8C7A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7514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EDF21-24DD-4F89-900B-AB93C25902DE}" type="datetimeFigureOut">
              <a:rPr lang="cs-CZ" smtClean="0"/>
              <a:t>17.3.2011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93B8FC9-E4A3-4074-A48C-D2706AB833A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EDF21-24DD-4F89-900B-AB93C25902DE}" type="datetimeFigureOut">
              <a:rPr lang="cs-CZ" smtClean="0"/>
              <a:t>17.3.2011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B8FC9-E4A3-4074-A48C-D2706AB833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EDF21-24DD-4F89-900B-AB93C25902DE}" type="datetimeFigureOut">
              <a:rPr lang="cs-CZ" smtClean="0"/>
              <a:t>17.3.2011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B8FC9-E4A3-4074-A48C-D2706AB833A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EDF21-24DD-4F89-900B-AB93C25902DE}" type="datetimeFigureOut">
              <a:rPr lang="cs-CZ" smtClean="0"/>
              <a:t>17.3.2011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B8FC9-E4A3-4074-A48C-D2706AB833A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EDF21-24DD-4F89-900B-AB93C25902DE}" type="datetimeFigureOut">
              <a:rPr lang="cs-CZ" smtClean="0"/>
              <a:t>17.3.2011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B8FC9-E4A3-4074-A48C-D2706AB833A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EDF21-24DD-4F89-900B-AB93C25902DE}" type="datetimeFigureOut">
              <a:rPr lang="cs-CZ" smtClean="0"/>
              <a:t>17.3.2011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B8FC9-E4A3-4074-A48C-D2706AB833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EDF21-24DD-4F89-900B-AB93C25902DE}" type="datetimeFigureOut">
              <a:rPr lang="cs-CZ" smtClean="0"/>
              <a:t>17.3.2011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B8FC9-E4A3-4074-A48C-D2706AB833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EDF21-24DD-4F89-900B-AB93C25902DE}" type="datetimeFigureOut">
              <a:rPr lang="cs-CZ" smtClean="0"/>
              <a:t>17.3.2011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B8FC9-E4A3-4074-A48C-D2706AB833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EDF21-24DD-4F89-900B-AB93C25902DE}" type="datetimeFigureOut">
              <a:rPr lang="cs-CZ" smtClean="0"/>
              <a:t>17.3.2011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B8FC9-E4A3-4074-A48C-D2706AB833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EDF21-24DD-4F89-900B-AB93C25902DE}" type="datetimeFigureOut">
              <a:rPr lang="cs-CZ" smtClean="0"/>
              <a:t>17.3.2011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B8FC9-E4A3-4074-A48C-D2706AB833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EDF21-24DD-4F89-900B-AB93C25902DE}" type="datetimeFigureOut">
              <a:rPr lang="cs-CZ" smtClean="0"/>
              <a:t>17.3.2011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B8FC9-E4A3-4074-A48C-D2706AB833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9EEDF21-24DD-4F89-900B-AB93C25902DE}" type="datetimeFigureOut">
              <a:rPr lang="cs-CZ" smtClean="0"/>
              <a:t>17.3.2011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93B8FC9-E4A3-4074-A48C-D2706AB833A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geo-asie.upol.cz/index.php?page=jihvychodni-asie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68775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z="2400" b="1" dirty="0"/>
              <a:t>VY_32_INOVACE_143_Státy JV Asie</a:t>
            </a:r>
            <a:endParaRPr lang="cs-CZ" sz="2400" dirty="0" smtClean="0"/>
          </a:p>
        </p:txBody>
      </p:sp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3635896" y="1127646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5800" y="476672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>
                <a:latin typeface="Calibri" pitchFamily="34" charset="0"/>
                <a:cs typeface="Calibri" pitchFamily="34" charset="0"/>
              </a:rPr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7781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9"/>
            <a:ext cx="7772400" cy="1008111"/>
          </a:xfrm>
        </p:spPr>
        <p:txBody>
          <a:bodyPr/>
          <a:lstStyle/>
          <a:p>
            <a:r>
              <a:rPr lang="cs-CZ" sz="5400" b="1" dirty="0" smtClean="0">
                <a:latin typeface="Arial Rounded MT Bold" pitchFamily="34" charset="0"/>
              </a:rPr>
              <a:t>Jihovýchodní Asie</a:t>
            </a:r>
            <a:endParaRPr lang="cs-CZ" sz="5400" b="1" dirty="0">
              <a:latin typeface="Arial Rounded MT Bold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9206" y="4077072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Státy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2932" y="1755973"/>
            <a:ext cx="813421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Zadní Indie, Mekong, Malajský pol., Velké Sundy </a:t>
            </a:r>
          </a:p>
          <a:p>
            <a:r>
              <a:rPr lang="cs-CZ" sz="2800" dirty="0" smtClean="0"/>
              <a:t>– Sumatra, Jáva, Borneo, Celebes, Malé Sundy, </a:t>
            </a:r>
          </a:p>
          <a:p>
            <a:r>
              <a:rPr lang="cs-CZ" sz="2800" dirty="0" smtClean="0"/>
              <a:t>Filipínské souostroví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184523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Barma (Myanmar), Vietnam, Laos, Kambodža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72008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Palatino Linotype" pitchFamily="18" charset="0"/>
              </a:rPr>
              <a:t>patří k nejzaostalejším státům světa</a:t>
            </a:r>
          </a:p>
          <a:p>
            <a:r>
              <a:rPr lang="cs-CZ" dirty="0">
                <a:latin typeface="Palatino Linotype" pitchFamily="18" charset="0"/>
              </a:rPr>
              <a:t>z</a:t>
            </a:r>
            <a:r>
              <a:rPr lang="cs-CZ" dirty="0" smtClean="0">
                <a:latin typeface="Palatino Linotype" pitchFamily="18" charset="0"/>
              </a:rPr>
              <a:t>emědělství, těžba dřeva</a:t>
            </a:r>
            <a:endParaRPr lang="cs-CZ" dirty="0">
              <a:latin typeface="Palatino Linotype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66752"/>
            <a:ext cx="3815646" cy="289707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822" y="3066752"/>
            <a:ext cx="4038951" cy="291556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899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/>
              <a:t>Malajsie, Thajsko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1440160"/>
          </a:xfrm>
        </p:spPr>
        <p:txBody>
          <a:bodyPr>
            <a:normAutofit lnSpcReduction="10000"/>
          </a:bodyPr>
          <a:lstStyle/>
          <a:p>
            <a:r>
              <a:rPr lang="cs-CZ" sz="2200" dirty="0" smtClean="0">
                <a:latin typeface="+mn-lt"/>
              </a:rPr>
              <a:t>rychlý rozvoj, cestovní ruch</a:t>
            </a:r>
          </a:p>
          <a:p>
            <a:r>
              <a:rPr lang="cs-CZ" sz="2200" dirty="0">
                <a:latin typeface="+mn-lt"/>
              </a:rPr>
              <a:t>p</a:t>
            </a:r>
            <a:r>
              <a:rPr lang="cs-CZ" sz="2200" dirty="0" smtClean="0">
                <a:latin typeface="+mn-lt"/>
              </a:rPr>
              <a:t>růmysl potravinářský, textilní, chemický, elektrotechnický, strojírenský</a:t>
            </a:r>
          </a:p>
          <a:p>
            <a:r>
              <a:rPr lang="cs-CZ" sz="2200" dirty="0">
                <a:latin typeface="+mn-lt"/>
              </a:rPr>
              <a:t>v</a:t>
            </a:r>
            <a:r>
              <a:rPr lang="cs-CZ" sz="2200" dirty="0" smtClean="0">
                <a:latin typeface="+mn-lt"/>
              </a:rPr>
              <a:t>ývoz cínu, rýže, ananasu, kaučuku, oleje</a:t>
            </a:r>
            <a:endParaRPr lang="cs-CZ" sz="2200" dirty="0">
              <a:latin typeface="+mn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68960"/>
            <a:ext cx="3846839" cy="288032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524" y="3068960"/>
            <a:ext cx="4170419" cy="288032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6190838"/>
            <a:ext cx="1865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Petronas</a:t>
            </a:r>
            <a:r>
              <a:rPr lang="cs-CZ" dirty="0" smtClean="0"/>
              <a:t> </a:t>
            </a:r>
            <a:r>
              <a:rPr lang="cs-CZ" dirty="0" err="1" smtClean="0"/>
              <a:t>Towers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6192838"/>
            <a:ext cx="3588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Typické jídlo – kuře s kešu oříšky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745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/>
              <a:t>Indonésie, Filipíny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0727"/>
          </a:xfrm>
        </p:spPr>
        <p:txBody>
          <a:bodyPr>
            <a:normAutofit fontScale="92500" lnSpcReduction="10000"/>
          </a:bodyPr>
          <a:lstStyle/>
          <a:p>
            <a:r>
              <a:rPr lang="cs-CZ" dirty="0">
                <a:latin typeface="+mn-lt"/>
              </a:rPr>
              <a:t>r</a:t>
            </a:r>
            <a:r>
              <a:rPr lang="cs-CZ" dirty="0" smtClean="0">
                <a:latin typeface="+mn-lt"/>
              </a:rPr>
              <a:t>ozvoj průmyslu – potravinářský, chemický</a:t>
            </a:r>
          </a:p>
          <a:p>
            <a:r>
              <a:rPr lang="cs-CZ" dirty="0">
                <a:latin typeface="+mn-lt"/>
              </a:rPr>
              <a:t>t</a:t>
            </a:r>
            <a:r>
              <a:rPr lang="cs-CZ" dirty="0" smtClean="0">
                <a:latin typeface="+mn-lt"/>
              </a:rPr>
              <a:t>ěžba ropy</a:t>
            </a:r>
          </a:p>
          <a:p>
            <a:r>
              <a:rPr lang="cs-CZ" dirty="0">
                <a:latin typeface="+mn-lt"/>
              </a:rPr>
              <a:t>v</a:t>
            </a:r>
            <a:r>
              <a:rPr lang="cs-CZ" dirty="0" smtClean="0">
                <a:latin typeface="+mn-lt"/>
              </a:rPr>
              <a:t>ývoz zemědělských produktů</a:t>
            </a:r>
            <a:endParaRPr lang="cs-CZ" dirty="0">
              <a:latin typeface="+mn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96951"/>
            <a:ext cx="3696072" cy="284917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5696" y="5980638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Besakih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4020" y="3019812"/>
            <a:ext cx="3768420" cy="282631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04088" y="5990802"/>
            <a:ext cx="1688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Krajina na Bali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7890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260648"/>
            <a:ext cx="4059058" cy="288032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72547" y="3232958"/>
            <a:ext cx="1436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Sopka </a:t>
            </a:r>
            <a:r>
              <a:rPr lang="cs-CZ" dirty="0" err="1" smtClean="0"/>
              <a:t>Batur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79755"/>
            <a:ext cx="4008107" cy="286121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30434" y="3221245"/>
            <a:ext cx="1058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Jackfruit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3627651"/>
            <a:ext cx="4049839" cy="275367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640" y="3646729"/>
            <a:ext cx="3683374" cy="276253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28382" y="6445808"/>
            <a:ext cx="1792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Vnitrozemí Bali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96215" y="6437067"/>
            <a:ext cx="616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Jáva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5170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Kaučukovník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36863"/>
            <a:ext cx="2294279" cy="305903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7605" y="2038411"/>
            <a:ext cx="3264363" cy="244827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36863"/>
            <a:ext cx="2312876" cy="308383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157192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Plantáž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1266" y="5157192"/>
            <a:ext cx="1745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Těžba kaučuku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199" y="5162775"/>
            <a:ext cx="22317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Listy kaučukovníku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7379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800100"/>
            <a:ext cx="8229600" cy="1600200"/>
          </a:xfrm>
        </p:spPr>
        <p:txBody>
          <a:bodyPr/>
          <a:lstStyle/>
          <a:p>
            <a:r>
              <a:rPr lang="cs-CZ" dirty="0" smtClean="0"/>
              <a:t>Státy JV Asie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cs-CZ" dirty="0">
                <a:solidFill>
                  <a:schemeClr val="tx1"/>
                </a:solidFill>
                <a:latin typeface="+mn-lt"/>
              </a:rPr>
              <a:t>Zadní Indie, Mekong, Malajský poloostrov, Velké Sundy – Sumatra, Jáva, Borneo, Celebes, Malé Sundy, Filipínské souostroví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u="sng" dirty="0">
                <a:solidFill>
                  <a:schemeClr val="tx1"/>
                </a:solidFill>
                <a:latin typeface="+mn-lt"/>
              </a:rPr>
              <a:t>Myanmar (Barma), Vietnam, Laos, Kambodža:</a:t>
            </a:r>
            <a:endParaRPr lang="cs-CZ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 </a:t>
            </a:r>
          </a:p>
          <a:p>
            <a:pPr lvl="0"/>
            <a:r>
              <a:rPr lang="cs-CZ" dirty="0">
                <a:solidFill>
                  <a:schemeClr val="tx1"/>
                </a:solidFill>
                <a:latin typeface="+mn-lt"/>
              </a:rPr>
              <a:t>patří k nejzaostalejším zemím světa – zemědělství, těžba dřeva</a:t>
            </a:r>
          </a:p>
          <a:p>
            <a:pPr lvl="0"/>
            <a:r>
              <a:rPr lang="cs-CZ" dirty="0">
                <a:solidFill>
                  <a:schemeClr val="tx1"/>
                </a:solidFill>
                <a:latin typeface="+mn-lt"/>
              </a:rPr>
              <a:t>Rangún, Hanoj, Ho Či </a:t>
            </a:r>
            <a:r>
              <a:rPr lang="cs-CZ" dirty="0" err="1">
                <a:solidFill>
                  <a:schemeClr val="tx1"/>
                </a:solidFill>
                <a:latin typeface="+mn-lt"/>
              </a:rPr>
              <a:t>Minovo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Město</a:t>
            </a:r>
            <a:endParaRPr lang="cs-CZ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 </a:t>
            </a:r>
          </a:p>
          <a:p>
            <a:pPr marL="0" indent="0">
              <a:buNone/>
            </a:pPr>
            <a:r>
              <a:rPr lang="cs-CZ" u="sng" dirty="0">
                <a:solidFill>
                  <a:schemeClr val="tx1"/>
                </a:solidFill>
                <a:latin typeface="+mn-lt"/>
              </a:rPr>
              <a:t>Malajsie, Thajsko:</a:t>
            </a:r>
            <a:endParaRPr lang="cs-CZ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 </a:t>
            </a:r>
          </a:p>
          <a:p>
            <a:pPr lvl="0"/>
            <a:r>
              <a:rPr lang="cs-CZ" dirty="0">
                <a:solidFill>
                  <a:schemeClr val="tx1"/>
                </a:solidFill>
                <a:latin typeface="+mn-lt"/>
              </a:rPr>
              <a:t>rychlý rozvoj – vývoz cínu, rýže, ananasu, kaučuku a palmového oleje</a:t>
            </a:r>
          </a:p>
          <a:p>
            <a:pPr lvl="0"/>
            <a:r>
              <a:rPr lang="cs-CZ" dirty="0">
                <a:solidFill>
                  <a:schemeClr val="tx1"/>
                </a:solidFill>
                <a:latin typeface="+mn-lt"/>
              </a:rPr>
              <a:t>rozvoj průmyslu – potrav., textilní, chemický, elektrotechnický, strojírenský</a:t>
            </a:r>
          </a:p>
          <a:p>
            <a:pPr lvl="0"/>
            <a:r>
              <a:rPr lang="cs-CZ" dirty="0" err="1">
                <a:solidFill>
                  <a:schemeClr val="tx1"/>
                </a:solidFill>
                <a:latin typeface="+mn-lt"/>
              </a:rPr>
              <a:t>Krung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+mn-lt"/>
              </a:rPr>
              <a:t>Thep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>
                <a:solidFill>
                  <a:schemeClr val="tx1"/>
                </a:solidFill>
                <a:latin typeface="+mn-lt"/>
              </a:rPr>
              <a:t>Kuala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+mn-lt"/>
              </a:rPr>
              <a:t>Lumpur</a:t>
            </a:r>
            <a:endParaRPr lang="cs-CZ" dirty="0">
              <a:solidFill>
                <a:schemeClr val="tx1"/>
              </a:solidFill>
              <a:latin typeface="+mn-lt"/>
            </a:endParaRPr>
          </a:p>
          <a:p>
            <a:pPr lvl="0"/>
            <a:r>
              <a:rPr lang="cs-CZ" dirty="0">
                <a:solidFill>
                  <a:schemeClr val="tx1"/>
                </a:solidFill>
                <a:latin typeface="+mn-lt"/>
              </a:rPr>
              <a:t>cestovní ruch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 </a:t>
            </a:r>
          </a:p>
          <a:p>
            <a:pPr marL="0" indent="0">
              <a:buNone/>
            </a:pPr>
            <a:r>
              <a:rPr lang="cs-CZ" u="sng" dirty="0">
                <a:solidFill>
                  <a:schemeClr val="tx1"/>
                </a:solidFill>
                <a:latin typeface="+mn-lt"/>
              </a:rPr>
              <a:t>Indonésie, Filipíny:</a:t>
            </a:r>
            <a:endParaRPr lang="cs-CZ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 </a:t>
            </a:r>
          </a:p>
          <a:p>
            <a:pPr lvl="0"/>
            <a:r>
              <a:rPr lang="cs-CZ" dirty="0">
                <a:solidFill>
                  <a:schemeClr val="tx1"/>
                </a:solidFill>
                <a:latin typeface="+mn-lt"/>
              </a:rPr>
              <a:t>rozvoj průmyslu – potrav., chemický</a:t>
            </a:r>
          </a:p>
          <a:p>
            <a:pPr lvl="0"/>
            <a:r>
              <a:rPr lang="cs-CZ" dirty="0">
                <a:solidFill>
                  <a:schemeClr val="tx1"/>
                </a:solidFill>
                <a:latin typeface="+mn-lt"/>
              </a:rPr>
              <a:t>ropa, zemní plyn, cín </a:t>
            </a:r>
          </a:p>
          <a:p>
            <a:pPr lvl="0"/>
            <a:r>
              <a:rPr lang="cs-CZ" dirty="0">
                <a:solidFill>
                  <a:schemeClr val="tx1"/>
                </a:solidFill>
                <a:latin typeface="+mn-lt"/>
              </a:rPr>
              <a:t>vývoz rýže, tropické ovoce, kokosy, kaučukovník, koření</a:t>
            </a:r>
          </a:p>
          <a:p>
            <a:r>
              <a:rPr lang="cs-CZ" dirty="0">
                <a:solidFill>
                  <a:schemeClr val="tx1"/>
                </a:solidFill>
                <a:latin typeface="+mn-lt"/>
              </a:rPr>
              <a:t>Jakarta, Manila</a:t>
            </a:r>
          </a:p>
        </p:txBody>
      </p:sp>
    </p:spTree>
    <p:extLst>
      <p:ext uri="{BB962C8B-B14F-4D97-AF65-F5344CB8AC3E}">
        <p14:creationId xmlns:p14="http://schemas.microsoft.com/office/powerpoint/2010/main" val="3074003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76</TotalTime>
  <Words>181</Words>
  <Application>Microsoft Office PowerPoint</Application>
  <PresentationFormat>Předvádění na obrazovce (4:3)</PresentationFormat>
  <Paragraphs>59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Jihovýchodní Asie</vt:lpstr>
      <vt:lpstr>Barma (Myanmar), Vietnam, Laos, Kambodža</vt:lpstr>
      <vt:lpstr>Malajsie, Thajsko</vt:lpstr>
      <vt:lpstr>Indonésie, Filipíny</vt:lpstr>
      <vt:lpstr>Prezentace aplikace PowerPoint</vt:lpstr>
      <vt:lpstr>Kaučukovník</vt:lpstr>
      <vt:lpstr>Státy JV Asie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Jihovýchodní Asie</dc:title>
  <dc:creator>Ďopan Antonín</dc:creator>
  <cp:lastModifiedBy>Ďopan Antonín </cp:lastModifiedBy>
  <cp:revision>11</cp:revision>
  <dcterms:created xsi:type="dcterms:W3CDTF">2011-02-06T18:55:37Z</dcterms:created>
  <dcterms:modified xsi:type="dcterms:W3CDTF">2011-03-17T15:27:32Z</dcterms:modified>
</cp:coreProperties>
</file>