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A6DC5CF-AB4B-45A1-9F85-A449FC0F2237}" type="datetimeFigureOut">
              <a:rPr lang="cs-CZ"/>
              <a:pPr>
                <a:defRPr/>
              </a:pPr>
              <a:t>22.6.2011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73B862A-2FF3-4361-A5E6-C3A39019D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962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http://cs.wikipedia.org/wiki/Soubor:Coat_of_arms_of_Greece.svg</a:t>
            </a:r>
          </a:p>
          <a:p>
            <a:r>
              <a:rPr lang="cs-CZ" dirty="0" smtClean="0"/>
              <a:t>http://geo-evropa.upol.cz/staty/recko/vlajka-recko/</a:t>
            </a:r>
          </a:p>
          <a:p>
            <a:r>
              <a:rPr lang="cs-CZ" dirty="0" smtClean="0"/>
              <a:t>http://cs.wikipedia.org/wiki/Akropolis</a:t>
            </a:r>
          </a:p>
          <a:p>
            <a:r>
              <a:rPr lang="cs-CZ" dirty="0" smtClean="0"/>
              <a:t>http://www.foto-hory.cz/images/200001084-b7389b831a-public/recko-hory-olympu-foto.jpg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73B862A-2FF3-4361-A5E6-C3A39019D64E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059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http://cs.wikipedia.org/wiki/%C5%98ecko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73B862A-2FF3-4361-A5E6-C3A39019D64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33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http://foto.mapy.cz/115991-Ateny</a:t>
            </a:r>
          </a:p>
          <a:p>
            <a:r>
              <a:rPr lang="cs-CZ" dirty="0" smtClean="0"/>
              <a:t>http://www.levanta.cz/recko/f_ateny.htm</a:t>
            </a:r>
          </a:p>
          <a:p>
            <a:r>
              <a:rPr lang="cs-CZ" dirty="0" smtClean="0"/>
              <a:t>http://foto.mapy.cz/33459-Akropolis-Parthenon</a:t>
            </a:r>
          </a:p>
          <a:p>
            <a:r>
              <a:rPr lang="cs-CZ" dirty="0" smtClean="0"/>
              <a:t>http://foto.mapy.cz/33460-Dorsky-Hefaistuv-chram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73B862A-2FF3-4361-A5E6-C3A39019D64E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569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536A5D-1465-4A95-B394-B6B2A1162A18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7D09990-9604-4E8C-B8AD-49ED8415333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CFD2C1-8B1B-4F1B-A485-FCCE99DC6347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DCC3EF-B2C7-46F0-ACAF-071C7CE577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1F6AD8-6491-4453-9F2F-426C7821F42F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B10F62-235C-421A-9E8C-0E3BAA9EBB2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FDBFD9-84F4-4DCF-A46F-6B312BC395EC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2A371A-D92C-49D9-9D95-4CCE7CD9B62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C0E918-BEB7-4D58-8262-EF6DB8050252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2D910B-EB5A-4E12-A292-E6187DE7079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52B507-AE92-4EE0-9E0F-74B5F441FAD7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DA9F28-2D36-4DC0-B32B-1650C495D99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E2251F-FFF3-4D11-B4FE-973547B60631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AB9C35-6012-4E52-8C31-D409CD0340E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1544B7-6232-4DF6-A5A8-6D534056746C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1CA68F-E5BF-40B5-81CA-0AE643EE2B1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518D8C-AD76-43BD-BFC2-CBE2D5DA97BB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7F690A-167A-439C-B2D9-E882F3CC1C1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A86AF9-394A-4193-9442-A5DDB7BFACA4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94B95E-1C4A-4B9B-8919-F3C319C04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3277CE-0023-4048-AC40-0516F521A718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F686E-6E37-4D2A-8B90-F6E5473D9B2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30A555FE-47B2-430B-A030-6417B0B03E6C}" type="datetime1">
              <a:rPr lang="cs-CZ" smtClean="0"/>
              <a:pPr>
                <a:defRPr/>
              </a:pPr>
              <a:t>22.6.2011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9E479F3-9CC5-41E7-9ABA-8134F7126E4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1340767"/>
            <a:ext cx="7772400" cy="1872209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latin typeface="+mn-lt"/>
              </a:rPr>
              <a:t>VY_32_INOVACE_146_ŘECKO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259954"/>
            <a:ext cx="28777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ŘECKO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0648"/>
            <a:ext cx="1849388" cy="184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52" y="259954"/>
            <a:ext cx="2586627" cy="1728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4108565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544522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Akropolis</a:t>
            </a:r>
            <a:endParaRPr lang="cs-CZ" dirty="0"/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288" y="2564904"/>
            <a:ext cx="4097637" cy="2736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07284" y="5517232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Olymp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1372126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Člen EU</a:t>
            </a:r>
            <a:endParaRPr lang="cs-CZ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56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99" y="1077586"/>
            <a:ext cx="4709323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2411760" y="3789040"/>
            <a:ext cx="3024336" cy="72008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508104" y="3676382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ATÉNY</a:t>
            </a:r>
            <a:endParaRPr lang="cs-CZ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1763688" y="2492896"/>
            <a:ext cx="374441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660503" y="2383640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OLYMP</a:t>
            </a:r>
            <a:endParaRPr lang="cs-CZ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1620806" y="4045714"/>
            <a:ext cx="4247338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995577" y="4329100"/>
            <a:ext cx="1548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PELOPONÉS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3131840" y="5589240"/>
            <a:ext cx="2088232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322647" y="5404574"/>
            <a:ext cx="9605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KRÉTA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3203848" y="3068960"/>
            <a:ext cx="2791729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6027185" y="2884294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EGEJSKÉ M.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3203848" y="5157192"/>
            <a:ext cx="23042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5546925" y="4972526"/>
            <a:ext cx="1545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KRÉTSKÉ M.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683568" y="4509120"/>
            <a:ext cx="1080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251520" y="5393980"/>
            <a:ext cx="1369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JÓNSKÉ M.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91880" y="404664"/>
            <a:ext cx="2186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Najdeš v atlase názvy?</a:t>
            </a:r>
            <a:endParaRPr lang="cs-CZ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 flipH="1">
            <a:off x="2051720" y="2060848"/>
            <a:ext cx="302433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5071815" y="1876182"/>
            <a:ext cx="971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askerville Old Face" pitchFamily="18" charset="0"/>
              </a:rPr>
              <a:t>SOLUŇ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 rot="5400000">
            <a:off x="191801" y="1686897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skerville Old Face" pitchFamily="18" charset="0"/>
              </a:rPr>
              <a:t>Albánie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936163" y="1402903"/>
            <a:ext cx="9957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Baskerville Old Face" pitchFamily="18" charset="0"/>
              </a:rPr>
              <a:t>Makedonie</a:t>
            </a:r>
            <a:endParaRPr lang="cs-CZ" sz="1400" dirty="0">
              <a:latin typeface="Baskerville Old Face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263659" y="1174010"/>
            <a:ext cx="1130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Baskerville Old Face" pitchFamily="18" charset="0"/>
              </a:rPr>
              <a:t>Bulharsko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 rot="5400000">
            <a:off x="3427361" y="2125539"/>
            <a:ext cx="14251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Baskerville Old Face" pitchFamily="18" charset="0"/>
              </a:rPr>
              <a:t>Turecko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904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21" grpId="0"/>
      <p:bldP spid="24" grpId="0"/>
      <p:bldP spid="27" grpId="0"/>
      <p:bldP spid="30" grpId="0"/>
      <p:bldP spid="33" grpId="0"/>
      <p:bldP spid="46" grpId="0"/>
      <p:bldP spid="48" grpId="0"/>
      <p:bldP spid="49" grpId="0"/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7824" y="188640"/>
            <a:ext cx="2480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ATÉNY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43" y="3732438"/>
            <a:ext cx="3848001" cy="2567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83445" y="6438274"/>
            <a:ext cx="8691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Baskerville Old Face" pitchFamily="18" charset="0"/>
              </a:rPr>
              <a:t>Chrám Dia</a:t>
            </a:r>
            <a:endParaRPr lang="cs-CZ" sz="1200" dirty="0">
              <a:latin typeface="Baskerville Old Face" pitchFamily="18" charset="0"/>
            </a:endParaRP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80741"/>
            <a:ext cx="3530406" cy="236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794617" y="3484765"/>
            <a:ext cx="82266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err="1" smtClean="0">
                <a:latin typeface="Baskerville Old Face" pitchFamily="18" charset="0"/>
              </a:rPr>
              <a:t>Parthenon</a:t>
            </a:r>
            <a:endParaRPr lang="cs-CZ" sz="1200" dirty="0">
              <a:latin typeface="Baskerville Old Face" pitchFamily="18" charset="0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18" y="1009700"/>
            <a:ext cx="3615310" cy="2400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553" y="3760008"/>
            <a:ext cx="3867283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672725" y="6438274"/>
            <a:ext cx="118494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err="1" smtClean="0">
                <a:latin typeface="Baskerville Old Face" pitchFamily="18" charset="0"/>
              </a:rPr>
              <a:t>Hefaistův</a:t>
            </a:r>
            <a:r>
              <a:rPr lang="cs-CZ" sz="1200" dirty="0" smtClean="0">
                <a:latin typeface="Baskerville Old Face" pitchFamily="18" charset="0"/>
              </a:rPr>
              <a:t> chrám</a:t>
            </a:r>
            <a:endParaRPr lang="cs-CZ" sz="1200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35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260648"/>
            <a:ext cx="6938630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Otázka pro chytré hlavy: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/>
              <a:t>D</a:t>
            </a:r>
            <a:r>
              <a:rPr lang="cs-CZ" dirty="0" smtClean="0"/>
              <a:t>omyslíš na základě předchozích informací a svých </a:t>
            </a:r>
          </a:p>
          <a:p>
            <a:pPr algn="ctr"/>
            <a:r>
              <a:rPr lang="cs-CZ" dirty="0" smtClean="0"/>
              <a:t>znalostí jižní Evropy, z čeho může mít Řecko zdroje svých příjmů?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3912" y="2570391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- cestovní ruch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0065" y="3047678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- vývoz zemědělských produktů (subtropické ovoce a zelenina)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0065" y="357872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- rybolov, námořní doprava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1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908720"/>
            <a:ext cx="813690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Řecko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méně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rozvinutá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země, člen EU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tabLst>
                <a:tab pos="144000" algn="l"/>
              </a:tabLs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hlavní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zdroje příjmů - cestovní ruch, námořní doprava, vývoz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	zemědělských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potravinářských produktů - citrusy, fíky, olivy, víno,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hrozinky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zelenina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jihovýchod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hospodářská oblast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Atény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hlavní město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Soluň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Pireus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15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124</TotalTime>
  <Words>119</Words>
  <Application>Microsoft Office PowerPoint</Application>
  <PresentationFormat>Předvádění na obrazovce (4:3)</PresentationFormat>
  <Paragraphs>50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VY_32_INOVACE_146_ŘECKO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18</cp:revision>
  <dcterms:created xsi:type="dcterms:W3CDTF">2010-10-19T08:27:42Z</dcterms:created>
  <dcterms:modified xsi:type="dcterms:W3CDTF">2011-06-22T17:37:00Z</dcterms:modified>
</cp:coreProperties>
</file>