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34ADBA5-F44B-4F88-AEA8-CBA887B0AEF1}" type="datetimeFigureOut">
              <a:rPr lang="cs-CZ"/>
              <a:pPr>
                <a:defRPr/>
              </a:pPr>
              <a:t>28.4.2011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9A6FE6B-9961-4EA8-AEC0-7E933017C1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29655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http://geo-evropa.upol.cz/soubory/obrazky/vlajky/SK.gif</a:t>
            </a:r>
          </a:p>
          <a:p>
            <a:r>
              <a:rPr lang="cs-CZ" dirty="0" smtClean="0"/>
              <a:t>http://upload.wikimedia.org/wikipedia/commons/thumb/1/1a/Coat_of_Arms_of_Slovakia.svg/400px-Coat_of_Arms_of_Slovakia.svg.png</a:t>
            </a:r>
          </a:p>
          <a:p>
            <a:r>
              <a:rPr lang="cs-CZ" dirty="0" smtClean="0"/>
              <a:t>http://fotkytatry.sweb.cz/jahnaci_%20stit/img00004.jpg</a:t>
            </a:r>
          </a:p>
          <a:p>
            <a:r>
              <a:rPr lang="cs-CZ" dirty="0" smtClean="0"/>
              <a:t>http://upload.wikimedia.org/wikipedia/commons/thumb/f/f9/BryndzoveHaluskySeSlaninou.JPG/800px-BryndzoveHaluskySeSlaninou.JPG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9A6FE6B-9961-4EA8-AEC0-7E933017C152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9962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http://upload.wikimedia.org/wikipedia/commons/0/07/Refinery_of_Slovnaft_in_Bratislava%2C_view_from_Nov%C3%BD_most_viewpoint.jpg</a:t>
            </a:r>
          </a:p>
          <a:p>
            <a:r>
              <a:rPr lang="cs-CZ" dirty="0" smtClean="0"/>
              <a:t>http://upload.wikimedia.org/wikipedia/commons/thumb/2/21/Ussteel_kosice_slovakia.JPG/800px-Ussteel_kosice_slovakia.JPG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9A6FE6B-9961-4EA8-AEC0-7E933017C152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9338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http://hiking.sk/dev/gallery/photos/6b5d480c9a53198d802eae323b0049ea.jpg</a:t>
            </a:r>
          </a:p>
          <a:p>
            <a:r>
              <a:rPr lang="cs-CZ" dirty="0" smtClean="0"/>
              <a:t>http://infovekacik.infovek.sk/2006-marec/mesta/podunajska_nizina.jpg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9A6FE6B-9961-4EA8-AEC0-7E933017C152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0892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http://upload.wikimedia.org/wikipedia/commons/thumb/4/49/Bratislavsky_hrad.JPG/800px-Bratislavsky_hrad.JPG</a:t>
            </a:r>
          </a:p>
          <a:p>
            <a:r>
              <a:rPr lang="cs-CZ" dirty="0" smtClean="0"/>
              <a:t>http://www.earthinpictures.com/cs/sv%C4%9Bt/slovensko/bratislava/%C5%99eka_dunaj_v_bratislav%C4%9B.jpg</a:t>
            </a:r>
          </a:p>
          <a:p>
            <a:r>
              <a:rPr lang="cs-CZ" dirty="0" smtClean="0"/>
              <a:t>http://vlaha.kek.cz/photo/37489_detail.jpg</a:t>
            </a:r>
          </a:p>
          <a:p>
            <a:r>
              <a:rPr lang="cs-CZ" dirty="0" smtClean="0"/>
              <a:t>http://upload.wikimedia.org/wikipedia/commons/thumb/8/8a/Main_square_of_Bansk%C3%A1_Bystrica%2C_Slovakia.jpg/800px-Main_square_of_Bansk%C3%A1_Bystrica%2C_Slovakia.jpg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9A6FE6B-9961-4EA8-AEC0-7E933017C152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104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58B24C-BFB2-4E48-9329-7E4BD1489CEA}" type="datetime1">
              <a:rPr lang="cs-CZ"/>
              <a:pPr>
                <a:defRPr/>
              </a:pPr>
              <a:t>28.4.2011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CE974C-2B24-4850-9434-5250DC0D26A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1840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B376EF-5641-4A4F-A0A8-07FFD7600E64}" type="datetime1">
              <a:rPr lang="cs-CZ"/>
              <a:pPr>
                <a:defRPr/>
              </a:pPr>
              <a:t>28.4.2011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178627-9F6C-4419-AE98-B76399F3F5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69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EBBB41-A0C2-4FAC-AA28-5E21A16AC80F}" type="datetime1">
              <a:rPr lang="cs-CZ"/>
              <a:pPr>
                <a:defRPr/>
              </a:pPr>
              <a:t>28.4.2011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0743E-F2FE-4CE7-96A5-B316C0D86F9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101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96E592-0EBE-4867-9CEB-B4C95DA580B5}" type="datetime1">
              <a:rPr lang="cs-CZ"/>
              <a:pPr>
                <a:defRPr/>
              </a:pPr>
              <a:t>28.4.2011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CF3C1-5B1D-4E0B-970F-DCFE2EA09D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43534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8D70EF-EF21-4994-9C5D-A885A7A44E2C}" type="datetime1">
              <a:rPr lang="cs-CZ"/>
              <a:pPr>
                <a:defRPr/>
              </a:pPr>
              <a:t>28.4.2011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240C89-ABD9-4825-AB5D-2453E67034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70957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4CA652-9434-47B0-B02E-4C03E608617C}" type="datetime1">
              <a:rPr lang="cs-CZ"/>
              <a:pPr>
                <a:defRPr/>
              </a:pPr>
              <a:t>28.4.2011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BE9A8-C762-4542-BD79-725545171C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64286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43094-E837-4194-8037-562C689F9DF5}" type="datetime1">
              <a:rPr lang="cs-CZ"/>
              <a:pPr>
                <a:defRPr/>
              </a:pPr>
              <a:t>28.4.2011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FC5E2E-5FA1-4C0E-B617-BA3928D0100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45589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41F6D6-0E60-4FB4-8082-F1555EEB2458}" type="datetime1">
              <a:rPr lang="cs-CZ"/>
              <a:pPr>
                <a:defRPr/>
              </a:pPr>
              <a:t>28.4.2011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3EAF64-C1DE-427E-8F3B-DA61342335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82585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92B90B-C34C-493A-8D76-990B80240C66}" type="datetime1">
              <a:rPr lang="cs-CZ"/>
              <a:pPr>
                <a:defRPr/>
              </a:pPr>
              <a:t>28.4.2011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D372D6-4413-413A-86F0-CD199A2BA43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9070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C60E76-ECE0-463F-882A-3073D19F38A7}" type="datetime1">
              <a:rPr lang="cs-CZ"/>
              <a:pPr>
                <a:defRPr/>
              </a:pPr>
              <a:t>28.4.2011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D94D7-5688-4616-919B-0898DECAC08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1572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5FCF0-B737-430A-B40F-64B36F3B8E8C}" type="datetime1">
              <a:rPr lang="cs-CZ"/>
              <a:pPr>
                <a:defRPr/>
              </a:pPr>
              <a:t>28.4.2011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5B97C-ACAE-494A-9939-BEA2683DC8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5305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A4EAD70-4CF3-4E9F-96FB-E47BB657AE0A}" type="datetime1">
              <a:rPr lang="cs-CZ"/>
              <a:pPr>
                <a:defRPr/>
              </a:pPr>
              <a:t>28.4.2011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EDDDA1E-B63A-4778-A854-FE161F43C55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VY_32_INOVACE_155_Slovensko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43808" y="18864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Slovensko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1155968"/>
            <a:ext cx="3185273" cy="2129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9047" y="1047750"/>
            <a:ext cx="1789787" cy="2237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27984" y="1704702"/>
            <a:ext cx="13644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Člen EU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394" y="3717032"/>
            <a:ext cx="3379692" cy="25347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218" y="3717032"/>
            <a:ext cx="3379692" cy="25347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6" name="TextovéPole 5"/>
          <p:cNvSpPr txBox="1"/>
          <p:nvPr/>
        </p:nvSpPr>
        <p:spPr>
          <a:xfrm>
            <a:off x="1547664" y="6336576"/>
            <a:ext cx="1492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Vysoké Tatry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75517" y="6347836"/>
            <a:ext cx="2121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Bryndzové</a:t>
            </a:r>
            <a:r>
              <a:rPr lang="cs-CZ" dirty="0" smtClean="0">
                <a:solidFill>
                  <a:srgbClr val="FF0000"/>
                </a:solidFill>
              </a:rPr>
              <a:t> halušky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3102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07904" y="179348"/>
            <a:ext cx="1601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Průmysl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93781" y="801983"/>
            <a:ext cx="6878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Slovensko má dvě průmyslová centra. Najdeš v atlasu která?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12776"/>
            <a:ext cx="4401260" cy="29323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6012" y="1412776"/>
            <a:ext cx="3909787" cy="29323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6" name="TextovéPole 5"/>
          <p:cNvSpPr txBox="1"/>
          <p:nvPr/>
        </p:nvSpPr>
        <p:spPr>
          <a:xfrm>
            <a:off x="251520" y="5013176"/>
            <a:ext cx="4113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Bratislava – centrum chemického a potravinářského průmyslu a strojírenství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58728" y="5290175"/>
            <a:ext cx="38070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Košice - železárny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355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91880" y="188640"/>
            <a:ext cx="22637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Zemědělství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176350"/>
            <a:ext cx="3610649" cy="271043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1176350"/>
            <a:ext cx="3620808" cy="271043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TextovéPole 1"/>
          <p:cNvSpPr txBox="1"/>
          <p:nvPr/>
        </p:nvSpPr>
        <p:spPr>
          <a:xfrm>
            <a:off x="1957806" y="4067780"/>
            <a:ext cx="5211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Zemědělství je soustředěno v Podunajské nížině.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6039" y="4737645"/>
            <a:ext cx="29351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Vyhledej v atlasu plodiny a zvířata: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199632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9040"/>
            <a:ext cx="3600400" cy="27003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2462" y="159040"/>
            <a:ext cx="3600400" cy="27003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585" y="3329051"/>
            <a:ext cx="3384302" cy="31389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1596" y="3487722"/>
            <a:ext cx="3762131" cy="282159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TextovéPole 3"/>
          <p:cNvSpPr txBox="1"/>
          <p:nvPr/>
        </p:nvSpPr>
        <p:spPr>
          <a:xfrm>
            <a:off x="1421325" y="2905098"/>
            <a:ext cx="154882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Bratislavský hrad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38250" y="2905098"/>
            <a:ext cx="16289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Dunaj v Bratislavě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74297" y="6550223"/>
            <a:ext cx="24826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Chrám sv. Alžběty v Košicích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68860" y="6535873"/>
            <a:ext cx="38876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Náměstí </a:t>
            </a:r>
            <a:r>
              <a:rPr lang="cs-CZ" sz="1400" dirty="0" err="1" smtClean="0">
                <a:solidFill>
                  <a:srgbClr val="FF0000"/>
                </a:solidFill>
              </a:rPr>
              <a:t>Banskej</a:t>
            </a:r>
            <a:r>
              <a:rPr lang="cs-CZ" sz="1400" dirty="0" smtClean="0">
                <a:solidFill>
                  <a:srgbClr val="FF0000"/>
                </a:solidFill>
              </a:rPr>
              <a:t> Bystrice – strojírenské město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980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166843"/>
            <a:ext cx="7992888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/>
              <a:t>Slovensko</a:t>
            </a:r>
          </a:p>
          <a:p>
            <a:r>
              <a:rPr lang="cs-CZ" b="1" dirty="0"/>
              <a:t> </a:t>
            </a:r>
            <a:endParaRPr lang="cs-CZ" dirty="0"/>
          </a:p>
          <a:p>
            <a:pPr marL="285750" lvl="0" indent="-285750">
              <a:buFontTx/>
              <a:buChar char="-"/>
            </a:pPr>
            <a:r>
              <a:rPr lang="cs-CZ" dirty="0" smtClean="0"/>
              <a:t>vnitrozemské </a:t>
            </a:r>
            <a:r>
              <a:rPr lang="cs-CZ" dirty="0"/>
              <a:t>podnebí, vliv nadmořské </a:t>
            </a:r>
            <a:r>
              <a:rPr lang="cs-CZ" dirty="0" smtClean="0"/>
              <a:t>výšky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Karpaty</a:t>
            </a:r>
            <a:r>
              <a:rPr lang="cs-CZ" dirty="0"/>
              <a:t>, Vysoké a Nízké Tatry, Podunajská nížina, Dunaj, </a:t>
            </a:r>
            <a:r>
              <a:rPr lang="cs-CZ" dirty="0" smtClean="0"/>
              <a:t>Váh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průmyslově </a:t>
            </a:r>
            <a:r>
              <a:rPr lang="cs-CZ" dirty="0"/>
              <a:t>zemědělský stát, </a:t>
            </a:r>
            <a:r>
              <a:rPr lang="cs-CZ" smtClean="0"/>
              <a:t>člen EU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nedostatek </a:t>
            </a:r>
            <a:r>
              <a:rPr lang="cs-CZ" dirty="0" err="1"/>
              <a:t>ner</a:t>
            </a:r>
            <a:r>
              <a:rPr lang="cs-CZ" dirty="0"/>
              <a:t>. surovin, </a:t>
            </a:r>
            <a:endParaRPr lang="cs-CZ" dirty="0" smtClean="0"/>
          </a:p>
          <a:p>
            <a:pPr marL="285750" lvl="0" indent="-285750">
              <a:buFontTx/>
              <a:buChar char="-"/>
            </a:pPr>
            <a:r>
              <a:rPr lang="cs-CZ" dirty="0" smtClean="0"/>
              <a:t>strojírenství</a:t>
            </a:r>
            <a:r>
              <a:rPr lang="cs-CZ" dirty="0"/>
              <a:t>, potravinářský, chemický </a:t>
            </a:r>
            <a:r>
              <a:rPr lang="cs-CZ" dirty="0" err="1"/>
              <a:t>prům</a:t>
            </a:r>
            <a:r>
              <a:rPr lang="cs-CZ" dirty="0"/>
              <a:t>., výr. </a:t>
            </a:r>
            <a:r>
              <a:rPr lang="cs-CZ" dirty="0" smtClean="0"/>
              <a:t>léčiv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zemědělství </a:t>
            </a:r>
            <a:r>
              <a:rPr lang="cs-CZ" dirty="0"/>
              <a:t>– Podunajská n. – pšenice, kukuřice, zelenina, vinná réva, prasata, skot, </a:t>
            </a:r>
            <a:r>
              <a:rPr lang="cs-CZ" dirty="0" smtClean="0"/>
              <a:t>ovce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Bratislava </a:t>
            </a:r>
            <a:r>
              <a:rPr lang="cs-CZ" dirty="0"/>
              <a:t>– hl. město, Košice, Banská </a:t>
            </a:r>
            <a:r>
              <a:rPr lang="cs-CZ" dirty="0" smtClean="0"/>
              <a:t>Bystrica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maďarská </a:t>
            </a:r>
            <a:r>
              <a:rPr lang="cs-CZ" dirty="0"/>
              <a:t>menšina na J a V Slovensku</a:t>
            </a:r>
          </a:p>
        </p:txBody>
      </p:sp>
    </p:spTree>
    <p:extLst>
      <p:ext uri="{BB962C8B-B14F-4D97-AF65-F5344CB8AC3E}">
        <p14:creationId xmlns:p14="http://schemas.microsoft.com/office/powerpoint/2010/main" val="3465211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722</TotalTime>
  <Words>116</Words>
  <Application>Microsoft Office PowerPoint</Application>
  <PresentationFormat>Předvádění na obrazovce (4:3)</PresentationFormat>
  <Paragraphs>44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DUM-PPT-šablona</vt:lpstr>
      <vt:lpstr>VY_32_INOVACE_155_Slovensko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Ďopan Antonín </cp:lastModifiedBy>
  <cp:revision>19</cp:revision>
  <dcterms:created xsi:type="dcterms:W3CDTF">2010-10-19T08:27:42Z</dcterms:created>
  <dcterms:modified xsi:type="dcterms:W3CDTF">2011-04-28T07:16:08Z</dcterms:modified>
</cp:coreProperties>
</file>