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63" r:id="rId3"/>
    <p:sldId id="256" r:id="rId4"/>
    <p:sldId id="264" r:id="rId5"/>
    <p:sldId id="265" r:id="rId6"/>
    <p:sldId id="258" r:id="rId7"/>
    <p:sldId id="261" r:id="rId8"/>
    <p:sldId id="267" r:id="rId9"/>
    <p:sldId id="262" r:id="rId10"/>
    <p:sldId id="259" r:id="rId11"/>
    <p:sldId id="270" r:id="rId12"/>
    <p:sldId id="266" r:id="rId13"/>
    <p:sldId id="268" r:id="rId14"/>
    <p:sldId id="260" r:id="rId15"/>
    <p:sldId id="273" r:id="rId16"/>
    <p:sldId id="269" r:id="rId17"/>
    <p:sldId id="274" r:id="rId18"/>
    <p:sldId id="275" r:id="rId19"/>
    <p:sldId id="27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7FEB0"/>
    <a:srgbClr val="CCECFF"/>
    <a:srgbClr val="FFCC00"/>
    <a:srgbClr val="07D3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66" d="100"/>
          <a:sy n="66" d="100"/>
        </p:scale>
        <p:origin x="-75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F98-0F0E-43BE-ABC5-FDF9CA6BF5FF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DB6A8-DDFE-4C70-9284-0E22C6D0C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326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F98-0F0E-43BE-ABC5-FDF9CA6BF5FF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DB6A8-DDFE-4C70-9284-0E22C6D0C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586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F98-0F0E-43BE-ABC5-FDF9CA6BF5FF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DB6A8-DDFE-4C70-9284-0E22C6D0C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440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F98-0F0E-43BE-ABC5-FDF9CA6BF5FF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DB6A8-DDFE-4C70-9284-0E22C6D0C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359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F98-0F0E-43BE-ABC5-FDF9CA6BF5FF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DB6A8-DDFE-4C70-9284-0E22C6D0C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479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F98-0F0E-43BE-ABC5-FDF9CA6BF5FF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DB6A8-DDFE-4C70-9284-0E22C6D0C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846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F98-0F0E-43BE-ABC5-FDF9CA6BF5FF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DB6A8-DDFE-4C70-9284-0E22C6D0C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522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F98-0F0E-43BE-ABC5-FDF9CA6BF5FF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DB6A8-DDFE-4C70-9284-0E22C6D0C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066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F98-0F0E-43BE-ABC5-FDF9CA6BF5FF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DB6A8-DDFE-4C70-9284-0E22C6D0C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328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F98-0F0E-43BE-ABC5-FDF9CA6BF5FF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DB6A8-DDFE-4C70-9284-0E22C6D0C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06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F98-0F0E-43BE-ABC5-FDF9CA6BF5FF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7DB6A8-DDFE-4C70-9284-0E22C6D0C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455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47BF98-0F0E-43BE-ABC5-FDF9CA6BF5FF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7DB6A8-DDFE-4C70-9284-0E22C6D0C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271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gif"/><Relationship Id="rId5" Type="http://schemas.openxmlformats.org/officeDocument/2006/relationships/image" Target="../media/image11.gif"/><Relationship Id="rId4" Type="http://schemas.openxmlformats.org/officeDocument/2006/relationships/image" Target="../media/image10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gif"/><Relationship Id="rId5" Type="http://schemas.openxmlformats.org/officeDocument/2006/relationships/image" Target="../media/image16.gif"/><Relationship Id="rId4" Type="http://schemas.openxmlformats.org/officeDocument/2006/relationships/image" Target="../media/image1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gif"/><Relationship Id="rId4" Type="http://schemas.openxmlformats.org/officeDocument/2006/relationships/image" Target="../media/image20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gif"/><Relationship Id="rId3" Type="http://schemas.openxmlformats.org/officeDocument/2006/relationships/image" Target="../media/image26.gif"/><Relationship Id="rId7" Type="http://schemas.openxmlformats.org/officeDocument/2006/relationships/image" Target="../media/image30.gif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gif"/><Relationship Id="rId5" Type="http://schemas.openxmlformats.org/officeDocument/2006/relationships/image" Target="../media/image28.gif"/><Relationship Id="rId4" Type="http://schemas.openxmlformats.org/officeDocument/2006/relationships/image" Target="../media/image27.gif"/><Relationship Id="rId9" Type="http://schemas.openxmlformats.org/officeDocument/2006/relationships/image" Target="../media/image32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gif"/><Relationship Id="rId5" Type="http://schemas.openxmlformats.org/officeDocument/2006/relationships/image" Target="../media/image36.gif"/><Relationship Id="rId4" Type="http://schemas.openxmlformats.org/officeDocument/2006/relationships/image" Target="../media/image3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gif"/><Relationship Id="rId3" Type="http://schemas.openxmlformats.org/officeDocument/2006/relationships/image" Target="../media/image39.gif"/><Relationship Id="rId7" Type="http://schemas.openxmlformats.org/officeDocument/2006/relationships/image" Target="../media/image43.gif"/><Relationship Id="rId2" Type="http://schemas.openxmlformats.org/officeDocument/2006/relationships/image" Target="../media/image3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gif"/><Relationship Id="rId5" Type="http://schemas.openxmlformats.org/officeDocument/2006/relationships/image" Target="../media/image41.gif"/><Relationship Id="rId4" Type="http://schemas.openxmlformats.org/officeDocument/2006/relationships/image" Target="../media/image40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gif"/><Relationship Id="rId7" Type="http://schemas.openxmlformats.org/officeDocument/2006/relationships/image" Target="../media/image50.gif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gif"/><Relationship Id="rId5" Type="http://schemas.openxmlformats.org/officeDocument/2006/relationships/image" Target="../media/image48.gif"/><Relationship Id="rId4" Type="http://schemas.openxmlformats.org/officeDocument/2006/relationships/image" Target="../media/image47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gif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gif"/><Relationship Id="rId4" Type="http://schemas.openxmlformats.org/officeDocument/2006/relationships/image" Target="../media/image53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gif"/><Relationship Id="rId2" Type="http://schemas.openxmlformats.org/officeDocument/2006/relationships/image" Target="../media/image55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gif"/><Relationship Id="rId2" Type="http://schemas.openxmlformats.org/officeDocument/2006/relationships/image" Target="../media/image5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gif"/><Relationship Id="rId5" Type="http://schemas.openxmlformats.org/officeDocument/2006/relationships/image" Target="../media/image60.gif"/><Relationship Id="rId4" Type="http://schemas.openxmlformats.org/officeDocument/2006/relationships/image" Target="../media/image59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gif"/><Relationship Id="rId7" Type="http://schemas.openxmlformats.org/officeDocument/2006/relationships/image" Target="../media/image67.gif"/><Relationship Id="rId2" Type="http://schemas.openxmlformats.org/officeDocument/2006/relationships/image" Target="../media/image6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gif"/><Relationship Id="rId5" Type="http://schemas.openxmlformats.org/officeDocument/2006/relationships/image" Target="../media/image65.gif"/><Relationship Id="rId4" Type="http://schemas.openxmlformats.org/officeDocument/2006/relationships/image" Target="../media/image64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wmf"/><Relationship Id="rId3" Type="http://schemas.openxmlformats.org/officeDocument/2006/relationships/image" Target="../media/image69.wmf"/><Relationship Id="rId7" Type="http://schemas.openxmlformats.org/officeDocument/2006/relationships/image" Target="../media/image73.wmf"/><Relationship Id="rId2" Type="http://schemas.openxmlformats.org/officeDocument/2006/relationships/image" Target="../media/image6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2.wmf"/><Relationship Id="rId5" Type="http://schemas.openxmlformats.org/officeDocument/2006/relationships/image" Target="../media/image71.wmf"/><Relationship Id="rId4" Type="http://schemas.openxmlformats.org/officeDocument/2006/relationships/image" Target="../media/image70.wmf"/><Relationship Id="rId9" Type="http://schemas.openxmlformats.org/officeDocument/2006/relationships/image" Target="../media/image75.wmf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ify.nou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0000">
              <a:srgbClr val="FFD67D"/>
            </a:gs>
            <a:gs pos="0">
              <a:srgbClr val="FFC000"/>
            </a:gs>
            <a:gs pos="100000">
              <a:srgbClr val="FFEBFA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91680" y="14847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88024" y="5915283"/>
            <a:ext cx="416251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Autor</a:t>
            </a:r>
            <a:r>
              <a:rPr lang="cs-CZ" sz="2400" dirty="0"/>
              <a:t>: Bc</a:t>
            </a:r>
            <a:r>
              <a:rPr lang="cs-CZ" sz="2400" dirty="0" smtClean="0"/>
              <a:t>. Balonová </a:t>
            </a:r>
            <a:r>
              <a:rPr lang="cs-CZ" sz="2400" dirty="0"/>
              <a:t>Soňa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876411" y="548680"/>
            <a:ext cx="56896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SŠ, ZŠ a MŠ </a:t>
            </a:r>
            <a:r>
              <a:rPr lang="cs-CZ" sz="2400" dirty="0" smtClean="0">
                <a:solidFill>
                  <a:prstClr val="black"/>
                </a:solidFill>
              </a:rPr>
              <a:t>Karviná, příspěvková organizace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22026" y="2708920"/>
            <a:ext cx="42472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SPORTOVÁNÍ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0959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1494139"/>
            <a:ext cx="57615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Poznáš tyto sporty???</a:t>
            </a:r>
            <a:endParaRPr lang="cs-CZ" sz="48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3605671"/>
            <a:ext cx="68464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Který sport máš nejraději???</a:t>
            </a:r>
            <a:endParaRPr lang="cs-CZ" sz="4400" b="1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Balonová\AppData\Local\Microsoft\Windows\Temporary Internet Files\Content.IE5\L97E7GWO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37112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Balonová\AppData\Local\Microsoft\Windows\Temporary Internet Files\Content.IE5\S9I6POB4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69502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155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0">
              <a:srgbClr val="FFFF00"/>
            </a:gs>
            <a:gs pos="3000">
              <a:schemeClr val="accent1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rgbClr val="FFFF00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0742" y="836712"/>
            <a:ext cx="4502516" cy="85762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500" y="3428999"/>
            <a:ext cx="4191000" cy="223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16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000">
              <a:schemeClr val="accent3"/>
            </a:gs>
            <a:gs pos="46000">
              <a:schemeClr val="bg1"/>
            </a:gs>
            <a:gs pos="48000">
              <a:srgbClr val="CCECFF"/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3758006"/>
            <a:ext cx="5717058" cy="213768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1694890"/>
            <a:ext cx="952500" cy="952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934" y="1268760"/>
            <a:ext cx="952500" cy="101917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635895" y="745637"/>
            <a:ext cx="17171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Pinpong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72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500">
              <a:schemeClr val="bg2">
                <a:lumMod val="75000"/>
              </a:schemeClr>
            </a:gs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395144" y="2872540"/>
            <a:ext cx="2456775" cy="256623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826819"/>
            <a:ext cx="476250" cy="8572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6821" y="153819"/>
            <a:ext cx="2815448" cy="21115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81091">
            <a:off x="1198329" y="749905"/>
            <a:ext cx="1266825" cy="16668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0510" y="3672470"/>
            <a:ext cx="1306052" cy="1726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494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Balonová\AppData\Local\Microsoft\Windows\Temporary Internet Files\Content.IE5\S9I6POB4\MP90043860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67"/>
          <a:stretch/>
        </p:blipFill>
        <p:spPr bwMode="auto">
          <a:xfrm>
            <a:off x="0" y="957943"/>
            <a:ext cx="9144000" cy="5949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755157"/>
            <a:ext cx="1063551" cy="175039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882803"/>
            <a:ext cx="1368152" cy="173218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159899" y="5013176"/>
            <a:ext cx="1674913" cy="180486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4082" y="4587409"/>
            <a:ext cx="1540940" cy="162349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635896" y="0"/>
            <a:ext cx="133081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>
                <a:solidFill>
                  <a:srgbClr val="FF0000"/>
                </a:solidFill>
              </a:rPr>
              <a:t>BĚH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361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4000">
              <a:srgbClr val="CDE0B5"/>
            </a:gs>
            <a:gs pos="50000">
              <a:srgbClr val="C0CDB0"/>
            </a:gs>
            <a:gs pos="36000">
              <a:schemeClr val="bg1">
                <a:lumMod val="65000"/>
              </a:schemeClr>
            </a:gs>
            <a:gs pos="0">
              <a:schemeClr val="bg2">
                <a:lumMod val="75000"/>
              </a:schemeClr>
            </a:gs>
            <a:gs pos="39000">
              <a:schemeClr val="bg1">
                <a:lumMod val="75000"/>
              </a:schemeClr>
            </a:gs>
            <a:gs pos="38000">
              <a:srgbClr val="DFDFDF"/>
            </a:gs>
            <a:gs pos="23000">
              <a:schemeClr val="bg1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627784" y="5085184"/>
            <a:ext cx="1557720" cy="124468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0144" y="2204863"/>
            <a:ext cx="1524000" cy="14763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492896"/>
            <a:ext cx="1384721" cy="14360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709" y="4367748"/>
            <a:ext cx="7939670" cy="10371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68714" y="745637"/>
            <a:ext cx="19916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Cyklistika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7241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1500">
              <a:srgbClr val="FFFF00"/>
            </a:gs>
            <a:gs pos="23000">
              <a:schemeClr val="accent3"/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3377704"/>
            <a:ext cx="1594470" cy="212596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088405"/>
            <a:ext cx="1728192" cy="240218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288556"/>
            <a:ext cx="1584176" cy="230425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635333" y="476672"/>
            <a:ext cx="20297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BRUSLENÍ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07263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1001" y="2726630"/>
            <a:ext cx="1095375" cy="116205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5842" y="1971023"/>
            <a:ext cx="1409700" cy="16954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8911" y="476672"/>
            <a:ext cx="1151400" cy="10801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9286" y="3154334"/>
            <a:ext cx="1162050" cy="1495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8598" y="3666473"/>
            <a:ext cx="3643801" cy="2593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4439" y="5371675"/>
            <a:ext cx="523875" cy="952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845568"/>
            <a:ext cx="952500" cy="12954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9649" y="5854076"/>
            <a:ext cx="4143375" cy="276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60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7030A0"/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Balonová\AppData\Local\Microsoft\Windows\Temporary Internet Files\Content.IE5\S9I6POB4\MP900423666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67"/>
          <a:stretch/>
        </p:blipFill>
        <p:spPr bwMode="auto">
          <a:xfrm>
            <a:off x="0" y="1828800"/>
            <a:ext cx="9144000" cy="502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0955" y="-339685"/>
            <a:ext cx="2664296" cy="199822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333" y="2492896"/>
            <a:ext cx="1428750" cy="1428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7981" y="4653136"/>
            <a:ext cx="2952328" cy="20889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374950"/>
            <a:ext cx="523875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895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kUpDiag">
          <a:fgClr>
            <a:schemeClr val="accent1"/>
          </a:fgClr>
          <a:bgClr>
            <a:schemeClr val="accent1">
              <a:lumMod val="60000"/>
              <a:lumOff val="4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5308242"/>
            <a:ext cx="1026492" cy="122203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973" y="3296815"/>
            <a:ext cx="1540171" cy="12593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7787" y="270826"/>
            <a:ext cx="530517" cy="113177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099" y="468284"/>
            <a:ext cx="590550" cy="5810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41014" y="3389896"/>
            <a:ext cx="1540171" cy="12593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7024" y="2743229"/>
            <a:ext cx="1019175" cy="12763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27516">
            <a:off x="5545219" y="3676919"/>
            <a:ext cx="1028700" cy="10287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0144" y="4932780"/>
            <a:ext cx="790575" cy="150495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518889" y="343297"/>
            <a:ext cx="22950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FOTBAL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84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127" y="5688483"/>
            <a:ext cx="1307564" cy="109666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743" y="2037993"/>
            <a:ext cx="4168555" cy="833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792186" y="3575977"/>
            <a:ext cx="1871407" cy="12081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-18504"/>
            <a:ext cx="1712026" cy="171202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 flipH="1">
            <a:off x="251271" y="3575976"/>
            <a:ext cx="1871406" cy="12081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5254" y="4279189"/>
            <a:ext cx="2429877" cy="1042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824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3717032"/>
            <a:ext cx="2808312" cy="187220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3372934"/>
            <a:ext cx="2434164" cy="167348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160956"/>
            <a:ext cx="2448272" cy="168318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563888" y="754603"/>
            <a:ext cx="23870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PLAVÁNÍ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296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4000">
              <a:schemeClr val="accent3">
                <a:lumMod val="40000"/>
                <a:lumOff val="60000"/>
              </a:schemeClr>
            </a:gs>
            <a:gs pos="3000">
              <a:schemeClr val="accent1">
                <a:lumMod val="60000"/>
                <a:lumOff val="40000"/>
              </a:schemeClr>
            </a:gs>
            <a:gs pos="67000">
              <a:schemeClr val="accent1">
                <a:tint val="44500"/>
                <a:satMod val="160000"/>
              </a:schemeClr>
            </a:gs>
            <a:gs pos="94000">
              <a:srgbClr val="FFFF0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429000"/>
            <a:ext cx="1872208" cy="196136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7133" y="3068960"/>
            <a:ext cx="1253092" cy="196136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94057" y="260648"/>
            <a:ext cx="11736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BOX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3554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FFD67D"/>
            </a:gs>
            <a:gs pos="0">
              <a:srgbClr val="FFC000"/>
            </a:gs>
            <a:gs pos="100000">
              <a:srgbClr val="FFEBFA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7973" y="381941"/>
            <a:ext cx="1521227" cy="208795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790" y="5206649"/>
            <a:ext cx="1846511" cy="16513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035650" y="4210074"/>
            <a:ext cx="1296144" cy="17690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09016"/>
            <a:ext cx="1351012" cy="20828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92988" y="1424777"/>
            <a:ext cx="1351012" cy="208281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980" y="4095750"/>
            <a:ext cx="1476375" cy="276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393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3000">
              <a:schemeClr val="bg1"/>
            </a:gs>
            <a:gs pos="62000">
              <a:schemeClr val="bg1"/>
            </a:gs>
            <a:gs pos="32000">
              <a:srgbClr val="D3ECFE"/>
            </a:gs>
            <a:gs pos="0">
              <a:schemeClr val="bg1"/>
            </a:gs>
            <a:gs pos="0">
              <a:srgbClr val="00B0F0"/>
            </a:gs>
            <a:gs pos="100000">
              <a:srgbClr val="FFEBFA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852" y="4865668"/>
            <a:ext cx="1722884" cy="11691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987" y="5097381"/>
            <a:ext cx="1437452" cy="9523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576" y="5229201"/>
            <a:ext cx="1955514" cy="1406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3090" y="751623"/>
            <a:ext cx="4669052" cy="295628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611242" y="138420"/>
            <a:ext cx="20535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LYŽOVÁNÍ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48622" y="2664483"/>
            <a:ext cx="1811005" cy="19214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751623"/>
            <a:ext cx="4557101" cy="288539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368223"/>
            <a:ext cx="2849547" cy="2217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71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Balonová\AppData\Local\Microsoft\Windows\Temporary Internet Files\Content.IE5\0R7CXZ58\MC900437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654" y="5245100"/>
            <a:ext cx="187960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Balonová\AppData\Local\Microsoft\Windows\Temporary Internet Files\Content.IE5\ONKVWX04\MC9004343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950" y="5452868"/>
            <a:ext cx="1831975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Balonová\AppData\Local\Microsoft\Windows\Temporary Internet Files\Content.IE5\L97E7GWO\MC9004324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314" y="3276897"/>
            <a:ext cx="1756981" cy="168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Balonová\AppData\Local\Microsoft\Windows\Temporary Internet Files\Content.IE5\0R7CXZ58\MC9004324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76896"/>
            <a:ext cx="1368152" cy="1424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Balonová\AppData\Local\Microsoft\Windows\Temporary Internet Files\Content.IE5\ONKVWX04\MC9004324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315" y="5337528"/>
            <a:ext cx="1370623" cy="142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Balonová\AppData\Local\Microsoft\Windows\Temporary Internet Files\Content.IE5\L97E7GWO\MC9004398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62" y="4824218"/>
            <a:ext cx="18256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Balonová\AppData\Local\Microsoft\Windows\Temporary Internet Files\Content.IE5\0R7CXZ58\MC9004324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950" y="3417154"/>
            <a:ext cx="1675318" cy="1549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12092" y="570535"/>
            <a:ext cx="72503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Který sport provozují tito </a:t>
            </a:r>
            <a:r>
              <a:rPr lang="cs-CZ" sz="4000" dirty="0" err="1" smtClean="0"/>
              <a:t>smajlíci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pic>
        <p:nvPicPr>
          <p:cNvPr id="6156" name="Picture 12" descr="C:\Users\Balonová\AppData\Local\Microsoft\Windows\Temporary Internet Files\Content.IE5\ONKVWX04\MC90043246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394" y="3132960"/>
            <a:ext cx="1676860" cy="1711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6080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764704"/>
            <a:ext cx="42132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Doplň známé přísloví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3645024"/>
            <a:ext cx="37444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Sportem ke   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Balonová\AppData\Local\Microsoft\Windows\Temporary Internet Files\Content.IE5\0R7CXZ58\MP9004331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557" b="94772" l="4667" r="9304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01008"/>
            <a:ext cx="2018552" cy="172826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157319" y="3598857"/>
            <a:ext cx="224702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zdraví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8373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908720"/>
            <a:ext cx="784887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Použité zdroje:</a:t>
            </a:r>
          </a:p>
          <a:p>
            <a:endParaRPr lang="cs-CZ" dirty="0" smtClean="0"/>
          </a:p>
          <a:p>
            <a:pPr lvl="0"/>
            <a:r>
              <a:rPr lang="cs-CZ" dirty="0">
                <a:solidFill>
                  <a:schemeClr val="accent3">
                    <a:lumMod val="50000"/>
                  </a:schemeClr>
                </a:solidFill>
                <a:latin typeface="Bookman Old Style"/>
                <a:hlinkClick r:id="rId2"/>
              </a:rPr>
              <a:t>http://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Bookman Old Style"/>
                <a:hlinkClick r:id="rId2"/>
              </a:rPr>
              <a:t>www.gify.nou.cz</a:t>
            </a:r>
            <a:endParaRPr lang="cs-CZ" dirty="0" smtClean="0">
              <a:solidFill>
                <a:schemeClr val="accent3">
                  <a:lumMod val="50000"/>
                </a:schemeClr>
              </a:solidFill>
              <a:latin typeface="Bookman Old Style"/>
            </a:endParaRPr>
          </a:p>
          <a:p>
            <a:pPr lvl="0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Bookman Old Style"/>
              </a:rPr>
              <a:t/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Bookman Old Style"/>
              </a:rPr>
            </a:b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Bookman Old Style"/>
              </a:rPr>
              <a:t>Microsoft PowerPoint-klipart</a:t>
            </a:r>
          </a:p>
          <a:p>
            <a:pPr lvl="0"/>
            <a:endParaRPr lang="cs-CZ" dirty="0">
              <a:solidFill>
                <a:schemeClr val="accent3">
                  <a:lumMod val="50000"/>
                </a:schemeClr>
              </a:solidFill>
              <a:latin typeface="Bookman Old Style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6179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53</Words>
  <Application>Microsoft Office PowerPoint</Application>
  <PresentationFormat>Předvádění na obrazovce (4:3)</PresentationFormat>
  <Paragraphs>22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Balonová</cp:lastModifiedBy>
  <cp:revision>25</cp:revision>
  <dcterms:created xsi:type="dcterms:W3CDTF">2012-04-26T19:42:57Z</dcterms:created>
  <dcterms:modified xsi:type="dcterms:W3CDTF">2012-04-28T22:31:49Z</dcterms:modified>
</cp:coreProperties>
</file>