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67" r:id="rId5"/>
    <p:sldId id="266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2461A-250E-4A29-9E9B-599CA3838FA1}" type="datetime1">
              <a:rPr lang="en-US" smtClean="0"/>
              <a:pPr/>
              <a:t>11/14/2011</a:t>
            </a:fld>
            <a:endParaRPr lang="en-US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AD66C-382E-48AD-8F4C-E87C4D4A8B28}" type="datetime1">
              <a:rPr lang="en-US" smtClean="0"/>
              <a:pPr/>
              <a:t>11/14/2011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4ADA4-35DF-4BD1-8C53-4246F035229A}" type="datetime1">
              <a:rPr lang="en-US" smtClean="0"/>
              <a:pPr/>
              <a:t>11/14/2011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F63ED-02B1-490A-8EAD-E0CB136D5388}" type="datetime1">
              <a:rPr lang="en-US" smtClean="0"/>
              <a:pPr/>
              <a:t>11/14/2011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71BB6-685D-4518-8FAD-1882B9671546}" type="datetime1">
              <a:rPr lang="en-US" smtClean="0"/>
              <a:pPr/>
              <a:t>11/14/2011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FFBFE-5C08-4E0E-AF38-FB925F0B4D71}" type="datetime1">
              <a:rPr lang="en-US" smtClean="0"/>
              <a:pPr/>
              <a:t>11/14/2011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3242C-D747-4ADD-80D8-99421268E3A8}" type="datetime1">
              <a:rPr lang="en-US" smtClean="0"/>
              <a:pPr/>
              <a:t>11/14/2011</a:t>
            </a:fld>
            <a:endParaRPr lang="en-US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2007-CDD1-4BCF-B9F4-9D458EFEEFE1}" type="datetime1">
              <a:rPr lang="en-US" smtClean="0"/>
              <a:pPr/>
              <a:t>11/14/2011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F265-CA88-4C30-A9AD-02E6A5184734}" type="datetime1">
              <a:rPr lang="en-US" smtClean="0"/>
              <a:pPr/>
              <a:t>11/14/2011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81099-48EC-46A3-9530-F58EB96AF77C}" type="datetime1">
              <a:rPr lang="en-US" smtClean="0"/>
              <a:pPr/>
              <a:t>11/14/2011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7E24-FFB9-4C73-8C6D-E02A7AD33DB8}" type="datetime1">
              <a:rPr lang="en-US" smtClean="0"/>
              <a:pPr/>
              <a:t>11/14/2011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823242C-D747-4ADD-80D8-99421268E3A8}" type="datetime1">
              <a:rPr lang="en-US" smtClean="0"/>
              <a:pPr/>
              <a:t>11/14/2011</a:t>
            </a:fld>
            <a:endParaRPr lang="en-US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F40B41D-FD10-4A38-B39B-626510BD49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sldNum="0" hdr="0" ftr="0" dt="0"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spital-kuks.cz/modules/tableadmin2/external/imageext_new.php?image=WG9+Y3N+ZHNjXzE3MjhfMjlfMzBfMzFfMzJfdG9uZW1hcHBlZC5qcGd+Z2FsZXJpZX5vYnJhemVrX2NvdW50ZXJ+MTN+Z2FsZXJpZX4xfjE3fm9Z&amp;width=401&amp;height=600" TargetMode="External"/><Relationship Id="rId2" Type="http://schemas.openxmlformats.org/officeDocument/2006/relationships/hyperlink" Target="http://www.hospital-kuks.cz/modules/tableadmin2/external/imageext_new.php?image=WG9+Y3N+ZHNjXzE3MDguanBnfmdhbGVyaWV+b2JyYXpla19jb3VudGVyfjExfmdhbGVyaWV+MX4xN35vWQ==&amp;width=800&amp;height=536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spital-kuks.cz/modules/tableadmin2/external/imageext_new.php?image=WG9+Y3N+cGljdDc0MjY3LmpwZ35nYWxlcmllfm9icmF6ZWtfY291bnRlcn43NH5nYWxlcmllfjF+MTd+b1k=&amp;width=510&amp;height=768" TargetMode="External"/><Relationship Id="rId7" Type="http://schemas.openxmlformats.org/officeDocument/2006/relationships/image" Target="../media/image6.jpeg"/><Relationship Id="rId2" Type="http://schemas.openxmlformats.org/officeDocument/2006/relationships/hyperlink" Target="http://www.hospital-kuks.cz/modules/tableadmin2/external/imageext_new.php?image=WG9+Y3N+MTAwODIwMDNfMDZfX2RldGFpbC5qcGd+Z2FsZXJpZX5vYnJhemVrX2NvdW50ZXJ+MjN+Z2FsZXJpZX4xfjE3fm9Z&amp;width=800&amp;height=600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hospital-kuks.cz/modules/tableadmin2/external/imageext_new.php?image=WG9+Y3N+cGljdDc0MjY2LmpwZ35nYWxlcmllfm9icmF6ZWtfY291bnRlcn43M35nYWxlcmllfjF+MTd+b1k=&amp;width=510&amp;height=768" TargetMode="External"/><Relationship Id="rId5" Type="http://schemas.openxmlformats.org/officeDocument/2006/relationships/hyperlink" Target="http://www.hospital-kuks.cz/modules/tableadmin2/external/imageext_new.php?image=WG9+Y3N+cGljdDc0MjY4LmpwZ35nYWxlcmllfm9icmF6ZWtfY291bnRlcn43NX5nYWxlcmllfjF+MTd+b1k=&amp;width=510&amp;height=768" TargetMode="Externa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spital-kuks.cz/modules/tableadmin2/external/imageext_new.php?image=WG9+Y3N+cGljdDc0MTg2LmpwZ35nYWxlcmllfm9icmF6ZWtfY291bnRlcn41MH5nYWxlcmllfjF+MTd+b1k=&amp;width=510&amp;height=768" TargetMode="External"/><Relationship Id="rId7" Type="http://schemas.openxmlformats.org/officeDocument/2006/relationships/image" Target="../media/image8.jpeg"/><Relationship Id="rId2" Type="http://schemas.openxmlformats.org/officeDocument/2006/relationships/hyperlink" Target="http://www.hospital-kuks.cz/modules/tableadmin2/external/imageext_new.php?image=WG9+Y3N+cGljdDc0MjY3LmpwZ35nYWxlcmllfm9icmF6ZWtfY291bnRlcn43NH5nYWxlcmllfjF+MTd+b1k=&amp;width=510&amp;height=76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hospital-kuks.cz/modules/tableadmin2/external/imageext_new.php?image=WG9+Y3N+cGljdDc0MTg1LmpwZ35nYWxlcmllfm9icmF6ZWtfY291bnRlcn40OX5nYWxlcmllfjF+MTd+b1k=&amp;width=510&amp;height=768" TargetMode="External"/><Relationship Id="rId5" Type="http://schemas.openxmlformats.org/officeDocument/2006/relationships/hyperlink" Target="http://www.hospital-kuks.cz/modules/tableadmin2/external/imageext_new.php?image=WG9+Y3N+cGljdDc0MjY2LmpwZ35nYWxlcmllfm9icmF6ZWtfY291bnRlcn43M35nYWxlcmllfjF+MTd+b1k=&amp;width=510&amp;height=768" TargetMode="Externa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spital-kuks.cz/modules/tableadmin2/external/imageext_new.php?image=WG9+Y3N+cGljdDc0MTg0LmpwZ35nYWxlcmllfm9icmF6ZWtfY291bnRlcn40OH5nYWxlcmllfjF+MTd+b1k=&amp;width=510&amp;height=768" TargetMode="External"/><Relationship Id="rId7" Type="http://schemas.openxmlformats.org/officeDocument/2006/relationships/image" Target="../media/image10.jpeg"/><Relationship Id="rId2" Type="http://schemas.openxmlformats.org/officeDocument/2006/relationships/hyperlink" Target="http://www.hospital-kuks.cz/modules/tableadmin2/external/imageext_new.php?image=WG9+Y3N+cGljdDc0MTg2LmpwZ35nYWxlcmllfm9icmF6ZWtfY291bnRlcn41MH5nYWxlcmllfjF+MTd+b1k=&amp;width=510&amp;height=76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hospital-kuks.cz/modules/tableadmin2/external/imageext_new.php?image=WG9+Y3N+cGljdDc0MTg1LmpwZ35nYWxlcmllfm9icmF6ZWtfY291bnRlcn40OX5nYWxlcmllfjF+MTd+b1k=&amp;width=510&amp;height=768" TargetMode="External"/><Relationship Id="rId5" Type="http://schemas.openxmlformats.org/officeDocument/2006/relationships/hyperlink" Target="http://www.hospital-kuks.cz/modules/tableadmin2/external/imageext_new.php?image=WG9+Y3N+cGljdDc0MjY2LmpwZ35nYWxlcmllfm9icmF6ZWtfY291bnRlcn43M35nYWxlcmllfjF+MTd+b1k=&amp;width=510&amp;height=768" TargetMode="Externa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spital-kuks.cz/modules/tableadmin2/external/imageext_new.php?image=WG9+Y3N+cGljdDc0MjYyLmpwZ35nYWxlcmllfm9icmF6ZWtfY291bnRlcn42OX5nYWxlcmllfjF+MTd+b1k=&amp;width=510&amp;height=768" TargetMode="External"/><Relationship Id="rId7" Type="http://schemas.openxmlformats.org/officeDocument/2006/relationships/image" Target="../media/image12.jpeg"/><Relationship Id="rId2" Type="http://schemas.openxmlformats.org/officeDocument/2006/relationships/hyperlink" Target="http://www.hospital-kuks.cz/modules/tableadmin2/external/imageext_new.php?image=WG9+Y3N+cGljdDc0MTg1LmpwZ35nYWxlcmllfm9icmF6ZWtfY291bnRlcn40OX5nYWxlcmllfjF+MTd+b1k=&amp;width=510&amp;height=768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hyperlink" Target="http://www.hospital-kuks.cz/modules/tableadmin2/external/imageext_new.php?image=WG9+Y3N+cGljdDc0MjYxLmpwZ35nYWxlcmllfm9icmF6ZWtfY291bnRlcn42OH5nYWxlcmllfjF+MTd+b1k=&amp;width=510&amp;height=768" TargetMode="External"/><Relationship Id="rId4" Type="http://schemas.openxmlformats.org/officeDocument/2006/relationships/hyperlink" Target="http://www.hospital-kuks.cz/modules/tableadmin2/external/imageext_new.php?image=WG9+Y3N+cGljdDc0MTg0LmpwZ35nYWxlcmllfm9icmF6ZWtfY291bnRlcn40OH5nYWxlcmllfjF+MTd+b1k=&amp;width=510&amp;height=768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spital-kuks.cz/modules/tableadmin2/external/imageext_new.php?image=WG9+Y3N+cGljdDc0MjYwLmpwZ35nYWxlcmllfm9icmF6ZWtfY291bnRlcn42N35nYWxlcmllfjF+MTd+b1k=&amp;width=510&amp;height=768" TargetMode="External"/><Relationship Id="rId7" Type="http://schemas.openxmlformats.org/officeDocument/2006/relationships/image" Target="../media/image14.jpeg"/><Relationship Id="rId2" Type="http://schemas.openxmlformats.org/officeDocument/2006/relationships/hyperlink" Target="http://www.hospital-kuks.cz/modules/tableadmin2/external/imageext_new.php?image=WG9+Y3N+cGljdDc0MjYyLmpwZ35nYWxlcmllfm9icmF6ZWtfY291bnRlcn42OX5nYWxlcmllfjF+MTd+b1k=&amp;width=510&amp;height=768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hyperlink" Target="http://www.hospital-kuks.cz/modules/tableadmin2/external/imageext_new.php?image=WG9+Y3N+cGljdDc0MjU5LmpwZ35nYWxlcmllfm9icmF6ZWtfY291bnRlcn42Nn5nYWxlcmllfjF+MTd+b1k=&amp;width=510&amp;height=768" TargetMode="External"/><Relationship Id="rId4" Type="http://schemas.openxmlformats.org/officeDocument/2006/relationships/hyperlink" Target="http://www.hospital-kuks.cz/modules/tableadmin2/external/imageext_new.php?image=WG9+Y3N+cGljdDc0MjYxLmpwZ35nYWxlcmllfm9icmF6ZWtfY291bnRlcn42OH5nYWxlcmllfjF+MTd+b1k=&amp;width=510&amp;height=768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spital-kuks.cz/modules/tableadmin2/external/imageext_new.php?image=WG9+Y3N+cGljdDc0MTgzLmpwZ35nYWxlcmllfm9icmF6ZWtfY291bnRlcn40N35nYWxlcmllfjF+MTd+b1k=&amp;width=510&amp;height=768" TargetMode="External"/><Relationship Id="rId2" Type="http://schemas.openxmlformats.org/officeDocument/2006/relationships/hyperlink" Target="http://www.hospital-kuks.cz/modules/tableadmin2/external/imageext_new.php?image=WG9+Y3N+cGljdDc0MjYwLmpwZ35nYWxlcmllfm9icmF6ZWtfY291bnRlcn42N35nYWxlcmllfjF+MTd+b1k=&amp;width=510&amp;height=768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hyperlink" Target="http://www.hospital-kuks.cz/modules/tableadmin2/external/imageext_new.php?image=WG9+Y3N+cGljdDA3NTc5LmpwZ35nYWxlcmllfm9icmF6ZWtfY291bnRlcn4zOX5nYWxlcmllfjF+MTd+b1k=&amp;width=576&amp;height=768" TargetMode="External"/><Relationship Id="rId4" Type="http://schemas.openxmlformats.org/officeDocument/2006/relationships/hyperlink" Target="http://www.hospital-kuks.cz/modules/tableadmin2/external/imageext_new.php?image=WG9+Y3N+cGljdDc0MjU5LmpwZ35nYWxlcmllfm9icmF6ZWtfY291bnRlcn42Nn5nYWxlcmllfjF+MTd+b1k=&amp;width=510&amp;height=768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ŠABLONA III/2</a:t>
            </a:r>
            <a:br>
              <a:rPr lang="cs-CZ" dirty="0" smtClean="0"/>
            </a:br>
            <a:r>
              <a:rPr lang="cs-CZ" sz="7200" dirty="0" smtClean="0"/>
              <a:t>Sochy </a:t>
            </a:r>
            <a:r>
              <a:rPr lang="cs-CZ" sz="7200" dirty="0" err="1" smtClean="0"/>
              <a:t>cTnostÍ</a:t>
            </a:r>
            <a:endParaRPr lang="cs-CZ" sz="7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3356992"/>
            <a:ext cx="8424936" cy="1752600"/>
          </a:xfrm>
        </p:spPr>
        <p:txBody>
          <a:bodyPr/>
          <a:lstStyle/>
          <a:p>
            <a:r>
              <a:rPr lang="cs-CZ" dirty="0" smtClean="0"/>
              <a:t>HELENA ŠKOPKOVÁ, ZŠ HORNÍ SLAVKOV</a:t>
            </a:r>
          </a:p>
          <a:p>
            <a:r>
              <a:rPr lang="cs-CZ" sz="3200" smtClean="0"/>
              <a:t>VY_32_INOVACE_301_SOCHY </a:t>
            </a:r>
            <a:r>
              <a:rPr lang="cs-CZ" sz="3200" dirty="0" smtClean="0"/>
              <a:t>CTNOSTÍ</a:t>
            </a:r>
          </a:p>
          <a:p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869160"/>
            <a:ext cx="6096000" cy="149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666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827584" y="188640"/>
            <a:ext cx="7086600" cy="1828800"/>
          </a:xfrm>
        </p:spPr>
        <p:txBody>
          <a:bodyPr/>
          <a:lstStyle/>
          <a:p>
            <a:r>
              <a:rPr lang="cs-CZ" sz="6600" dirty="0" smtClean="0"/>
              <a:t>HOSPITAL KUKS</a:t>
            </a:r>
            <a:endParaRPr lang="cs-CZ" sz="66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467544" y="2507786"/>
            <a:ext cx="8219256" cy="4017558"/>
          </a:xfrm>
        </p:spPr>
        <p:txBody>
          <a:bodyPr>
            <a:normAutofit/>
          </a:bodyPr>
          <a:lstStyle/>
          <a:p>
            <a:r>
              <a:rPr lang="cs-CZ" sz="2800" dirty="0"/>
              <a:t>Kukský </a:t>
            </a:r>
            <a:r>
              <a:rPr lang="cs-CZ" sz="2800" dirty="0" err="1"/>
              <a:t>hospital</a:t>
            </a:r>
            <a:r>
              <a:rPr lang="cs-CZ" sz="2800" dirty="0"/>
              <a:t> </a:t>
            </a:r>
          </a:p>
          <a:p>
            <a:r>
              <a:rPr lang="cs-CZ" sz="2800" dirty="0"/>
              <a:t>je bývalý zaopatřovací ústav pro vojenské vysloužilce se </a:t>
            </a:r>
            <a:r>
              <a:rPr lang="cs-CZ" sz="2800" dirty="0" smtClean="0"/>
              <a:t>špitálem. Je to unikátní barokní areál, který </a:t>
            </a:r>
            <a:r>
              <a:rPr lang="cs-CZ" sz="2800" dirty="0"/>
              <a:t>zahrnuje </a:t>
            </a:r>
            <a:r>
              <a:rPr lang="cs-CZ" sz="2800" dirty="0" smtClean="0"/>
              <a:t> </a:t>
            </a:r>
            <a:r>
              <a:rPr lang="cs-CZ" sz="2800" dirty="0"/>
              <a:t>úchvatné alegorie lidských Ctností a Neřestí od Matyáše Bernarda Brauna, kostel </a:t>
            </a:r>
            <a:r>
              <a:rPr lang="cs-CZ" sz="2800" dirty="0" smtClean="0"/>
              <a:t>Nejsvětější  </a:t>
            </a:r>
            <a:r>
              <a:rPr lang="cs-CZ" sz="2800" dirty="0"/>
              <a:t>Trojice, prastarou lékárnu U granátového jablka či hrobku zakladatele Kuksu F. A. </a:t>
            </a:r>
            <a:r>
              <a:rPr lang="cs-CZ" sz="2800" dirty="0" smtClean="0"/>
              <a:t>Šporka 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274972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43537"/>
            <a:ext cx="5472608" cy="4299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99592" y="5262807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ŠPITÁLNÍ SÁL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152375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489267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Předchozí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Další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cs-CZ" sz="40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 descr="Hospital pohledem z horního Kuks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80728"/>
            <a:ext cx="8727082" cy="5803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-14211" y="284595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      </a:t>
            </a:r>
            <a:r>
              <a:rPr lang="cs-CZ" sz="3600" dirty="0" smtClean="0"/>
              <a:t>HOSPITAL</a:t>
            </a:r>
            <a:r>
              <a:rPr lang="cs-CZ" sz="3600" b="1" dirty="0" smtClean="0"/>
              <a:t> </a:t>
            </a:r>
            <a:r>
              <a:rPr lang="cs-CZ" sz="3600" dirty="0" smtClean="0"/>
              <a:t>KUKS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739677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260648"/>
            <a:ext cx="8229600" cy="1828800"/>
          </a:xfrm>
        </p:spPr>
        <p:txBody>
          <a:bodyPr>
            <a:noAutofit/>
          </a:bodyPr>
          <a:lstStyle/>
          <a:p>
            <a:r>
              <a:rPr lang="cs-CZ" sz="6600" dirty="0" smtClean="0"/>
              <a:t>SOCHY CTNOSTÍ</a:t>
            </a:r>
            <a:br>
              <a:rPr lang="cs-CZ" sz="6600" dirty="0" smtClean="0"/>
            </a:br>
            <a:r>
              <a:rPr lang="cs-CZ" sz="6600" dirty="0" smtClean="0"/>
              <a:t>OD M. B. BRAUNA</a:t>
            </a: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504" y="1988840"/>
            <a:ext cx="8856984" cy="4680520"/>
          </a:xfrm>
        </p:spPr>
        <p:txBody>
          <a:bodyPr>
            <a:noAutofit/>
          </a:bodyPr>
          <a:lstStyle/>
          <a:p>
            <a:r>
              <a:rPr lang="cs-CZ" sz="2000" dirty="0"/>
              <a:t>na severní straně před špitálem stojí 12 alegorií </a:t>
            </a:r>
            <a:r>
              <a:rPr lang="cs-CZ" sz="2000" dirty="0" smtClean="0"/>
              <a:t>Ctností:</a:t>
            </a:r>
          </a:p>
          <a:p>
            <a:r>
              <a:rPr lang="cs-CZ" sz="2000" dirty="0" smtClean="0"/>
              <a:t>Víra</a:t>
            </a:r>
            <a:endParaRPr lang="cs-CZ" sz="2000" dirty="0"/>
          </a:p>
          <a:p>
            <a:r>
              <a:rPr lang="cs-CZ" sz="2000" dirty="0"/>
              <a:t>Naděje</a:t>
            </a:r>
          </a:p>
          <a:p>
            <a:r>
              <a:rPr lang="cs-CZ" sz="2000" dirty="0"/>
              <a:t>Láska</a:t>
            </a:r>
          </a:p>
          <a:p>
            <a:r>
              <a:rPr lang="cs-CZ" sz="2000" dirty="0"/>
              <a:t>Trpělivost</a:t>
            </a:r>
          </a:p>
          <a:p>
            <a:r>
              <a:rPr lang="cs-CZ" sz="2000" dirty="0"/>
              <a:t>Moudrost</a:t>
            </a:r>
          </a:p>
          <a:p>
            <a:r>
              <a:rPr lang="cs-CZ" sz="2000" dirty="0" smtClean="0"/>
              <a:t>  Statečnost</a:t>
            </a:r>
            <a:endParaRPr lang="cs-CZ" sz="2000" dirty="0"/>
          </a:p>
          <a:p>
            <a:r>
              <a:rPr lang="cs-CZ" sz="2000" dirty="0"/>
              <a:t>Cudnost</a:t>
            </a:r>
          </a:p>
          <a:p>
            <a:r>
              <a:rPr lang="cs-CZ" sz="2000" dirty="0"/>
              <a:t>Píle</a:t>
            </a:r>
          </a:p>
          <a:p>
            <a:r>
              <a:rPr lang="cs-CZ" sz="2000" dirty="0"/>
              <a:t>Štědrost</a:t>
            </a:r>
          </a:p>
          <a:p>
            <a:r>
              <a:rPr lang="cs-CZ" sz="2000" dirty="0"/>
              <a:t>Upřímnost</a:t>
            </a:r>
          </a:p>
          <a:p>
            <a:r>
              <a:rPr lang="cs-CZ" sz="2000" dirty="0"/>
              <a:t>Spravedlnost</a:t>
            </a:r>
          </a:p>
          <a:p>
            <a:r>
              <a:rPr lang="cs-CZ" sz="2000" dirty="0"/>
              <a:t>a ve špitálním nádvoří stojí alegorie Pravé míry</a:t>
            </a:r>
          </a:p>
          <a:p>
            <a:endParaRPr lang="cs-CZ" sz="2000" dirty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340671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213518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err="1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Předchozí</a:t>
            </a:r>
            <a:r>
              <a:rPr kumimoji="0" lang="cs-CZ" sz="1800" b="0" i="0" u="none" strike="noStrike" cap="none" normalizeH="0" baseline="0" dirty="0" err="1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Další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cs-CZ" sz="46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                                                                         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4" descr="Alegorie Víry, M. B. Braun 1718-17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72" y="836712"/>
            <a:ext cx="3888432" cy="5855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213518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5"/>
              </a:rPr>
              <a:t>Předchozí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6"/>
              </a:rPr>
              <a:t>Další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cs-CZ" sz="46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                                                                         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4" name="Picture 6" descr="Alegorie Naděje, M. B. Braun 1718-172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372" y="836712"/>
            <a:ext cx="3888432" cy="5855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67544" y="116632"/>
            <a:ext cx="8064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SOCHA VÍRY                                              SOCHA NADĚJE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05148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213518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Předchozí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Další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cs-CZ" sz="46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                                                                         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Alegorie Lásky, M. B. Braun 1718-17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662" y="692696"/>
            <a:ext cx="3987063" cy="600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0"/>
            <a:ext cx="213518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5"/>
              </a:rPr>
              <a:t>Předchozí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6"/>
              </a:rPr>
              <a:t>Další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cs-CZ" sz="46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                                                                         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6" name="Picture 4" descr="Alegorie Trpělivosti, M. B. Braun 1718-172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714011"/>
            <a:ext cx="3960440" cy="5963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98662" y="147990"/>
            <a:ext cx="8405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SOCHA LÁSKY                                                   SOCHA TRPĚLIVOSTI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3596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213518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Předchozí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Další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cs-CZ" sz="46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                                                                         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Alegorie Moudrosti, M. B. Braun 1718-17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293" y="836712"/>
            <a:ext cx="3729789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0"/>
            <a:ext cx="213518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err="1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5"/>
              </a:rPr>
              <a:t>Předchozí</a:t>
            </a:r>
            <a:r>
              <a:rPr kumimoji="0" lang="cs-CZ" sz="1800" b="0" i="0" u="none" strike="noStrike" cap="none" normalizeH="0" baseline="0" dirty="0" err="1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6"/>
              </a:rPr>
              <a:t>Další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cs-CZ" sz="46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                                                                         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 descr="Alegorie Statečnosti, M. B. Braun 1718-172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868613"/>
            <a:ext cx="3708605" cy="5584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188640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SOCHA MOUDROSTI                                   SOCHA STATEČNOSTI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257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213518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Předchozí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Další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cs-CZ" sz="46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                                                                         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0"/>
            <a:ext cx="213518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4"/>
              </a:rPr>
              <a:t>Předchozí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5"/>
              </a:rPr>
              <a:t>Další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cs-CZ" sz="46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                                                                         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4" name="Picture 4" descr="Alegorie Cudnosti, M. B. Braun 1718-172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35866"/>
            <a:ext cx="3862863" cy="5817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Alegorie Píle, M. B. Braun 1718-172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819" y="835866"/>
            <a:ext cx="3862863" cy="5817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7544" y="233821"/>
            <a:ext cx="8496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SOCHA  CUDNOSTI                                     SOCHA PÍLE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810780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213518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Předchozí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Další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cs-CZ" sz="46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                                                                         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0"/>
            <a:ext cx="213518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4"/>
              </a:rPr>
              <a:t>Předchozí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5"/>
              </a:rPr>
              <a:t>Další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cs-CZ" sz="46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                                                                         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8" name="Picture 4" descr="Alegorie Štědrosti, M. B. Braun 1718-172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980" y="980728"/>
            <a:ext cx="3744416" cy="5638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Alegorie Upřímnosti, M. B. Braun 1718-172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961" y="980728"/>
            <a:ext cx="3744416" cy="5638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332656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SOCHA ŠTĚDROSTI                                      SOCHA UPŘÍMNOSTI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61491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213518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Předchozí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3"/>
              </a:rPr>
              <a:t>Další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cs-CZ" sz="46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                                                                         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0"/>
            <a:ext cx="213518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4"/>
              </a:rPr>
              <a:t>Předchozí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rgbClr val="9A6400"/>
                </a:solidFill>
                <a:effectLst/>
                <a:latin typeface="Arial" pitchFamily="34" charset="0"/>
                <a:cs typeface="Arial" pitchFamily="34" charset="0"/>
                <a:hlinkClick r:id="rId5"/>
              </a:rPr>
              <a:t>Další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cs-CZ" sz="46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                                                                         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2" name="Picture 4" descr="Alegorie Spravedlnosti, M. B. Braun 1718-172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36712"/>
            <a:ext cx="3875694" cy="5836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23497" y="332656"/>
            <a:ext cx="6768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SOCHA SPRAVEDLNOSTI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00116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96678" y="2810961"/>
            <a:ext cx="6174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http://www.hospital-kuks.cz/fota-a-panoramata/fotogalerie/?pageshowing=2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73549" y="2276872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Obrázky použity z :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620688"/>
            <a:ext cx="7632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Zdroj : Národní památkový ústav, </a:t>
            </a:r>
            <a:r>
              <a:rPr lang="cs-CZ" sz="3200" dirty="0" err="1" smtClean="0"/>
              <a:t>Hospital</a:t>
            </a:r>
            <a:r>
              <a:rPr lang="cs-CZ" sz="3200" dirty="0" smtClean="0"/>
              <a:t> Kuks  se souhlasem p. kastelána Libora Švece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748694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97</TotalTime>
  <Words>171</Words>
  <Application>Microsoft Office PowerPoint</Application>
  <PresentationFormat>Předvádění na obrazovce (4:3)</PresentationFormat>
  <Paragraphs>70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Vrchol</vt:lpstr>
      <vt:lpstr>ŠABLONA III/2 Sochy cTnostÍ</vt:lpstr>
      <vt:lpstr>HOSPITAL KUKS</vt:lpstr>
      <vt:lpstr>Prezentace aplikace PowerPoint</vt:lpstr>
      <vt:lpstr>Prezentace aplikace PowerPoint</vt:lpstr>
      <vt:lpstr>SOCHY CTNOSTÍ OD M. B. BRAUNA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ŠABLONA III/2 Sochy cTnostÍ</dc:title>
  <dc:creator>Škopková Helena</dc:creator>
  <cp:lastModifiedBy>Škopková Helena</cp:lastModifiedBy>
  <cp:revision>10</cp:revision>
  <dcterms:created xsi:type="dcterms:W3CDTF">2011-11-08T17:12:20Z</dcterms:created>
  <dcterms:modified xsi:type="dcterms:W3CDTF">2011-11-14T11:13:34Z</dcterms:modified>
</cp:coreProperties>
</file>