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2" r:id="rId2"/>
    <p:sldId id="256" r:id="rId3"/>
    <p:sldId id="257" r:id="rId4"/>
    <p:sldId id="259" r:id="rId5"/>
    <p:sldId id="269" r:id="rId6"/>
    <p:sldId id="267" r:id="rId7"/>
    <p:sldId id="260" r:id="rId8"/>
    <p:sldId id="261" r:id="rId9"/>
    <p:sldId id="262" r:id="rId10"/>
    <p:sldId id="268" r:id="rId11"/>
    <p:sldId id="263" r:id="rId12"/>
    <p:sldId id="264" r:id="rId13"/>
    <p:sldId id="273" r:id="rId14"/>
    <p:sldId id="265" r:id="rId15"/>
    <p:sldId id="266" r:id="rId16"/>
    <p:sldId id="271" r:id="rId17"/>
    <p:sldId id="258" r:id="rId18"/>
    <p:sldId id="27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8" d="100"/>
          <a:sy n="58" d="100"/>
        </p:scale>
        <p:origin x="-846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49A4AA45-73DA-4BA1-BD81-F623D6414450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DA70D9AD-2E2C-4CA9-BDA1-DA24F821F24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4AA45-73DA-4BA1-BD81-F623D6414450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0D9AD-2E2C-4CA9-BDA1-DA24F821F2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9A4AA45-73DA-4BA1-BD81-F623D6414450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DA70D9AD-2E2C-4CA9-BDA1-DA24F821F2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9A4AA45-73DA-4BA1-BD81-F623D6414450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DA70D9AD-2E2C-4CA9-BDA1-DA24F821F2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9A4AA45-73DA-4BA1-BD81-F623D6414450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DA70D9AD-2E2C-4CA9-BDA1-DA24F821F24E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4AA45-73DA-4BA1-BD81-F623D6414450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0D9AD-2E2C-4CA9-BDA1-DA24F821F2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4AA45-73DA-4BA1-BD81-F623D6414450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0D9AD-2E2C-4CA9-BDA1-DA24F821F2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9A4AA45-73DA-4BA1-BD81-F623D6414450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DA70D9AD-2E2C-4CA9-BDA1-DA24F821F2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9A4AA45-73DA-4BA1-BD81-F623D6414450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DA70D9AD-2E2C-4CA9-BDA1-DA24F821F24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9A4AA45-73DA-4BA1-BD81-F623D6414450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DA70D9AD-2E2C-4CA9-BDA1-DA24F821F2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9A4AA45-73DA-4BA1-BD81-F623D6414450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DA70D9AD-2E2C-4CA9-BDA1-DA24F821F2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4AA45-73DA-4BA1-BD81-F623D6414450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0D9AD-2E2C-4CA9-BDA1-DA24F821F2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49A4AA45-73DA-4BA1-BD81-F623D6414450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DA70D9AD-2E2C-4CA9-BDA1-DA24F821F24E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6696" y="476672"/>
            <a:ext cx="8248708" cy="58098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                            Šablona III/2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     Božena Němcová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Mgr. L. Junová, 1. ZŠ Horní Slavkov</a:t>
            </a: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VY_32_INOVACE _ 332_ Božena Němcová</a:t>
            </a:r>
            <a:endParaRPr lang="cs-CZ" sz="3600" dirty="0"/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645024"/>
            <a:ext cx="6827097" cy="2413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9196926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Božena Němcová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(1820 – 1862)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65970457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404664"/>
            <a:ext cx="8248708" cy="5881857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Božena Němcová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764704"/>
            <a:ext cx="3384376" cy="50765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696919"/>
            <a:ext cx="2520280" cy="33603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569158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476672"/>
            <a:ext cx="8248708" cy="5809849"/>
          </a:xfrm>
        </p:spPr>
        <p:txBody>
          <a:bodyPr/>
          <a:lstStyle/>
          <a:p>
            <a:r>
              <a:rPr lang="cs-CZ" dirty="0" smtClean="0"/>
              <a:t>Česká spisovatelka 1. poloviny 19. století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Narodila se ve Vídni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Za svobodna se jmenovala Barbora Panklová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Dětství prožila v Ratibořicích na Starém Bělidle a do školy chodila do České Skalice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Velmi ji ovlivnila její babička Magdalena Novotná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140303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80519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Škola B. Němcové v České Skalici</a:t>
            </a:r>
            <a:endParaRPr lang="cs-CZ" sz="28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628800"/>
            <a:ext cx="6758465" cy="4730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949435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476672"/>
            <a:ext cx="5256584" cy="3942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 descr="D:\P7130005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276872"/>
            <a:ext cx="5060709" cy="3795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018775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404664"/>
            <a:ext cx="8248708" cy="5881857"/>
          </a:xfrm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Jako velmi mladou ji rodiče provdali za Josefa Němce, který pracoval jako komisař finanční stráže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Pro své smýšlení a odporu k rakousko-uherské vládě se manželé často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stěhovali</a:t>
            </a: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Na svých cestách Němcová sbírala pohádky a později je vydala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Měli spolu čtyři děti, tři syny a jednu dceru.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B. Němcová se sblížila s obrozenci a vlastenecky smýšlejícími spisovateli 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734022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404664"/>
            <a:ext cx="8248708" cy="5881857"/>
          </a:xfrm>
        </p:spPr>
        <p:txBody>
          <a:bodyPr/>
          <a:lstStyle/>
          <a:p>
            <a:r>
              <a:rPr lang="cs-CZ" dirty="0" smtClean="0"/>
              <a:t>Dílo: Národní báchorky a pověsti</a:t>
            </a:r>
          </a:p>
          <a:p>
            <a:pPr marL="0" indent="0">
              <a:buNone/>
            </a:pPr>
            <a:r>
              <a:rPr lang="cs-CZ" dirty="0" smtClean="0"/>
              <a:t>              Slovenské pohádky a pověsti          </a:t>
            </a:r>
          </a:p>
          <a:p>
            <a:pPr marL="0" indent="0">
              <a:buNone/>
            </a:pPr>
            <a:r>
              <a:rPr lang="cs-CZ" dirty="0" smtClean="0"/>
              <a:t>              povídky – Divá Bára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Karla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Pohorská vesnice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V zámku a podzámčí</a:t>
            </a:r>
          </a:p>
          <a:p>
            <a:pPr marL="0" indent="0">
              <a:buNone/>
            </a:pPr>
            <a:r>
              <a:rPr lang="cs-CZ" dirty="0" smtClean="0"/>
              <a:t>                                  Dobrý člověk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Chudí lidé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</a:t>
            </a:r>
            <a:r>
              <a:rPr lang="cs-CZ" dirty="0" smtClean="0"/>
              <a:t>Chyže </a:t>
            </a:r>
            <a:r>
              <a:rPr lang="cs-CZ" dirty="0" smtClean="0"/>
              <a:t>pod horami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</a:t>
            </a:r>
            <a:r>
              <a:rPr lang="cs-CZ" dirty="0" smtClean="0"/>
              <a:t>Pan </a:t>
            </a:r>
            <a:r>
              <a:rPr lang="cs-CZ" dirty="0" smtClean="0"/>
              <a:t>učitel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28467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novela Babička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Zachycuje dění na venkově se všemi zvyky</a:t>
            </a:r>
          </a:p>
          <a:p>
            <a:r>
              <a:rPr lang="cs-CZ" dirty="0" smtClean="0"/>
              <a:t>Babička přijíždí své dceři pomáhat s výchovou dětí, stává se rádkyní sousedům a nakonec i paní kněžně</a:t>
            </a:r>
          </a:p>
          <a:p>
            <a:r>
              <a:rPr lang="cs-CZ" dirty="0" smtClean="0"/>
              <a:t>objevuje se tu příběh tragické lásky Viktorky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(prolíná </a:t>
            </a:r>
            <a:r>
              <a:rPr lang="cs-CZ" sz="2800" dirty="0" smtClean="0"/>
              <a:t>se realismus s romantismem, Němcová psala knihu v nejtěžším období života, v době úmrtí svého syna </a:t>
            </a:r>
            <a:r>
              <a:rPr lang="cs-CZ" sz="2800" dirty="0" smtClean="0"/>
              <a:t>Hynka)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9004143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476672"/>
            <a:ext cx="8248708" cy="5809849"/>
          </a:xfrm>
        </p:spPr>
        <p:txBody>
          <a:bodyPr/>
          <a:lstStyle/>
          <a:p>
            <a:r>
              <a:rPr lang="cs-CZ" dirty="0" smtClean="0"/>
              <a:t>Památník v Ratibořicích 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340768"/>
            <a:ext cx="6480720" cy="48605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887288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Ukázky z knih pohádek a povídek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2050" name="Picture 2" descr="C:\Users\junoli\Desktop\P101021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4727873" cy="3151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unoli\Desktop\P101022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212976"/>
            <a:ext cx="5101349" cy="3401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037146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junoli\Desktop\P101021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725" y="560387"/>
            <a:ext cx="8248650" cy="549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151739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unoli\Desktop\P101022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725" y="668337"/>
            <a:ext cx="8248650" cy="549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79119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junoli\Desktop\P101022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725" y="596106"/>
            <a:ext cx="8248650" cy="549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551471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junoli\Desktop\P101022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272672" y="1327728"/>
            <a:ext cx="6339415" cy="4061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190429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Fotografie z filmu Babička – babička a Viktorka</a:t>
            </a:r>
            <a:endParaRPr lang="cs-CZ" sz="32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46949"/>
            <a:ext cx="6336704" cy="4499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359675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548680"/>
            <a:ext cx="8248708" cy="57378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/>
              <a:t>http://www.google.cz/imgres?imgurl=http://upload.wikimedia.org/wikipedia/commons/9/9f/Bozena_Nemcova_black.jpg&amp;imgrefurl=http://cs.wikiquote.org/wiki/Bo%25C5%25BEena_N%25C4%259Bmcov%25C3%25A1&amp;h=270&amp;w=180&amp;sz=21&amp;tbnid=doV8XyHhdfxfxM:&amp;tbnh=90&amp;tbnw=60&amp;prev=/</a:t>
            </a:r>
            <a:r>
              <a:rPr lang="cs-CZ" sz="1600" dirty="0" smtClean="0"/>
              <a:t>search%3Fq%3Dobr%25C3%25A1zky%2BBo%25C5%25BEena%2BN%25C4%259Bmcov%25C3%25A1%26tbm%3Disch%26tbo%3Du&amp;zoom=1&amp;q=obr%C3%A1zky+Bo%C5%BEena+N%C4%9Bmcov%C3%A1&amp;docid=pcBzW507P7R1FM&amp;hl=cs&amp;sa=X&amp;ei=iU_STsyYCYWRswa9r_W-DA&amp;sqi=2&amp;ved=0CCYQ9QEwAg&amp;dur=2667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Fotografie Staré bělidlo Ratibořice a ukázka ilustrací z knih pohádek a povídky – vlastní archiv</a:t>
            </a:r>
            <a:endParaRPr lang="cs-CZ" sz="1600" dirty="0"/>
          </a:p>
        </p:txBody>
      </p:sp>
      <p:sp>
        <p:nvSpPr>
          <p:cNvPr id="4" name="Obdélník 3"/>
          <p:cNvSpPr/>
          <p:nvPr/>
        </p:nvSpPr>
        <p:spPr>
          <a:xfrm>
            <a:off x="467544" y="3429000"/>
            <a:ext cx="799288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http://www.google.cz/imgres?imgurl=http://upload.wikimedia.org/wikipedia/commons/thumb/b/b2/Bo%C5%BEena_N%C4%9Bmcov%C3%A1_1850.jpg/150px-Bo%C5%BEena_N%C4%9Bmcov%C3%A1_185DM:&amp;tbnh=91&amp;tbnw=68&amp;prev=/search%3Fq%3Dbo%25C5%25BEena%2Bn%25C4%259Bmcov%25C3%25A1%26tbm%3Disch%26tbo%3Du&amp;zoom=1&amp;q=bo%C5%BEena+n%C4%9Bmcov%C3%A1&amp;docid=iptmNiTcSw2CfM&amp;hl=cs&amp;sa=X&amp;ei=L1DSTsO9MdKysgbLiunjDA&amp;sqi=2&amp;ved=0CC8Q9QEwAg&amp;dur=11669</a:t>
            </a:r>
          </a:p>
          <a:p>
            <a:r>
              <a:rPr lang="cs-CZ" sz="1600" dirty="0" smtClean="0"/>
              <a:t>0.jpg&amp;imgrefurl=http://cs.wikipedia.org/wiki/Bo%25C5%25BEena_N%25C4%259Bmcov%25C3%25A1&amp;h=200&amp;w=150&amp;sz=9&amp;tbnid=3tpwrU6b3-I-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026095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476672"/>
            <a:ext cx="8248708" cy="5809849"/>
          </a:xfrm>
        </p:spPr>
        <p:txBody>
          <a:bodyPr>
            <a:normAutofit/>
          </a:bodyPr>
          <a:lstStyle/>
          <a:p>
            <a:r>
              <a:rPr lang="cs-CZ" sz="1800" dirty="0"/>
              <a:t>http://www.ceskehory.cz/orlicke-hory/img-n-ratiborice-1.html</a:t>
            </a:r>
          </a:p>
        </p:txBody>
      </p:sp>
      <p:sp>
        <p:nvSpPr>
          <p:cNvPr id="4" name="Obdélník 3"/>
          <p:cNvSpPr/>
          <p:nvPr/>
        </p:nvSpPr>
        <p:spPr>
          <a:xfrm>
            <a:off x="367577" y="1124744"/>
            <a:ext cx="828092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http://www.google.cz/imgres?imgurl=http://www.topzine.cz/wp-content/uploads/2010/04/Babicka.jpg&amp;imgrefurl=http://www.topzine.cz/jak-se-vanoce-slavi-v-babicce-bozeny-nemcove&amp;h=426&amp;w=600&amp;sz=25&amp;tbnid=QGxU6mEDFvlifM:&amp;tbnh=90&amp;tbnw=127&amp;prev=/search%3Fq%3Dobr%25C3%25A1zky%2Bz%2Bfilmu%2BBabi%25C4%258Dka%26tbm%3Disch%26tbo%3Du&amp;zoom=1&amp;q=obr%C3%A1zky+z+filmu+Babi%C4%8Dka&amp;docid=BqQmxq07w19PBM&amp;hl=cs&amp;sa=X&amp;ei=F2rSTsSNE8nKtAbZ1JzaDA&amp;ved=0CDMQ9QEwAw&amp;dur=2870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4209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TC010219410[[fn=Motiv potůčku]]</Template>
  <TotalTime>163</TotalTime>
  <Words>304</Words>
  <Application>Microsoft Office PowerPoint</Application>
  <PresentationFormat>On-screen Show (4:3)</PresentationFormat>
  <Paragraphs>43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Brooklet</vt:lpstr>
      <vt:lpstr>PowerPoint Presentation</vt:lpstr>
      <vt:lpstr>Božena Němcová</vt:lpstr>
      <vt:lpstr>PowerPoint Presentation</vt:lpstr>
      <vt:lpstr>PowerPoint Presentation</vt:lpstr>
      <vt:lpstr>Škola B. Němcové v České Skalici</vt:lpstr>
      <vt:lpstr>PowerPoint Presentation</vt:lpstr>
      <vt:lpstr>PowerPoint Presentation</vt:lpstr>
      <vt:lpstr>PowerPoint Presentation</vt:lpstr>
      <vt:lpstr>novela Babička </vt:lpstr>
      <vt:lpstr>PowerPoint Presentation</vt:lpstr>
      <vt:lpstr>Ukázky z knih pohádek a povídek</vt:lpstr>
      <vt:lpstr>PowerPoint Presentation</vt:lpstr>
      <vt:lpstr>PowerPoint Presentation</vt:lpstr>
      <vt:lpstr>PowerPoint Presentation</vt:lpstr>
      <vt:lpstr>PowerPoint Presentation</vt:lpstr>
      <vt:lpstr>Fotografie z filmu Babička – babička a Viktorka</vt:lpstr>
      <vt:lpstr>PowerPoint Presentation</vt:lpstr>
      <vt:lpstr>PowerPoint Presentation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Božena Němcová</dc:title>
  <dc:creator>Junová Libuše</dc:creator>
  <cp:lastModifiedBy>Valued Acer Customer</cp:lastModifiedBy>
  <cp:revision>17</cp:revision>
  <dcterms:created xsi:type="dcterms:W3CDTF">2011-11-27T14:41:38Z</dcterms:created>
  <dcterms:modified xsi:type="dcterms:W3CDTF">2012-03-01T21:05:08Z</dcterms:modified>
</cp:coreProperties>
</file>