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2204B-19D3-4CA1-B1AB-0884198F58E6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9E20-0D47-47A7-806C-8C8657D383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31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2204B-19D3-4CA1-B1AB-0884198F58E6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9E20-0D47-47A7-806C-8C8657D383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195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2204B-19D3-4CA1-B1AB-0884198F58E6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9E20-0D47-47A7-806C-8C8657D383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7033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2204B-19D3-4CA1-B1AB-0884198F58E6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9E20-0D47-47A7-806C-8C8657D383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9677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2204B-19D3-4CA1-B1AB-0884198F58E6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9E20-0D47-47A7-806C-8C8657D383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3621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2204B-19D3-4CA1-B1AB-0884198F58E6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9E20-0D47-47A7-806C-8C8657D383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062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2204B-19D3-4CA1-B1AB-0884198F58E6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9E20-0D47-47A7-806C-8C8657D383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8682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2204B-19D3-4CA1-B1AB-0884198F58E6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9E20-0D47-47A7-806C-8C8657D383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917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2204B-19D3-4CA1-B1AB-0884198F58E6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9E20-0D47-47A7-806C-8C8657D383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509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2204B-19D3-4CA1-B1AB-0884198F58E6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9E20-0D47-47A7-806C-8C8657D383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0551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2204B-19D3-4CA1-B1AB-0884198F58E6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9E20-0D47-47A7-806C-8C8657D383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0355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2204B-19D3-4CA1-B1AB-0884198F58E6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E9E20-0D47-47A7-806C-8C8657D383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2291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180528" y="-315416"/>
            <a:ext cx="7772400" cy="1470025"/>
          </a:xfrm>
        </p:spPr>
        <p:txBody>
          <a:bodyPr/>
          <a:lstStyle/>
          <a:p>
            <a:pPr algn="l"/>
            <a:r>
              <a:rPr lang="cs-CZ" dirty="0" smtClean="0"/>
              <a:t>  </a:t>
            </a:r>
            <a:r>
              <a:rPr lang="cs-CZ" u="sng" dirty="0" smtClean="0">
                <a:solidFill>
                  <a:srgbClr val="FF0000"/>
                </a:solidFill>
              </a:rPr>
              <a:t>Co k čemu patří?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708920"/>
            <a:ext cx="7088832" cy="2929880"/>
          </a:xfrm>
        </p:spPr>
        <p:txBody>
          <a:bodyPr>
            <a:normAutofit/>
          </a:bodyPr>
          <a:lstStyle/>
          <a:p>
            <a:r>
              <a:rPr lang="cs-CZ" sz="2800" b="1" smtClean="0">
                <a:solidFill>
                  <a:srgbClr val="FF0000"/>
                </a:solidFill>
              </a:rPr>
              <a:t>VY_32_INOVACE_247_CO </a:t>
            </a:r>
            <a:r>
              <a:rPr lang="cs-CZ" sz="2800" b="1" dirty="0" smtClean="0">
                <a:solidFill>
                  <a:srgbClr val="FF0000"/>
                </a:solidFill>
              </a:rPr>
              <a:t>KE KOMU PATŘÍ?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Mgr. Lenka Nováková 1.ZŠ Horní Slavkov</a:t>
            </a:r>
          </a:p>
          <a:p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869160"/>
            <a:ext cx="6600056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649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4967" y="-1583689"/>
            <a:ext cx="8718550" cy="6455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192209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Francie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07981" y="2462884"/>
            <a:ext cx="1707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Španělsko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79651" y="3066549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Belgie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89658" y="3768208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Nizozemí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67026" y="4409685"/>
            <a:ext cx="1394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Island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464597" y="5138569"/>
            <a:ext cx="1451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Norsko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07394" y="2918842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čokoláda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15506" y="1663925"/>
            <a:ext cx="19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s</a:t>
            </a:r>
            <a:r>
              <a:rPr lang="cs-CZ" sz="2400" b="1" dirty="0" smtClean="0"/>
              <a:t>ušené ryby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36298" y="2688009"/>
            <a:ext cx="2324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/>
              <a:t>f</a:t>
            </a:r>
            <a:r>
              <a:rPr lang="cs-CZ" sz="2400" b="1" dirty="0" err="1" smtClean="0"/>
              <a:t>ish</a:t>
            </a:r>
            <a:r>
              <a:rPr lang="cs-CZ" sz="2400" b="1" dirty="0" smtClean="0"/>
              <a:t> and </a:t>
            </a:r>
            <a:r>
              <a:rPr lang="cs-CZ" sz="2400" b="1" dirty="0" err="1" smtClean="0"/>
              <a:t>chips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895416" y="1395409"/>
            <a:ext cx="2079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losos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14529" y="399904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víno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300192" y="4298390"/>
            <a:ext cx="17369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olivy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498605" y="4871350"/>
            <a:ext cx="1730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sýry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065622" y="1164577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Velká Británie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53200" y="128092"/>
            <a:ext cx="4102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Seřaď správné dvojice:</a:t>
            </a:r>
            <a:endParaRPr lang="cs-CZ" sz="32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87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2000" b="-5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002060"/>
                </a:solidFill>
              </a:rPr>
              <a:t>Řešení:</a:t>
            </a: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Velká Británie    </a:t>
            </a:r>
            <a:r>
              <a:rPr lang="cs-CZ" dirty="0" err="1" smtClean="0">
                <a:solidFill>
                  <a:srgbClr val="002060"/>
                </a:solidFill>
              </a:rPr>
              <a:t>fish</a:t>
            </a:r>
            <a:r>
              <a:rPr lang="cs-CZ" dirty="0" smtClean="0">
                <a:solidFill>
                  <a:srgbClr val="002060"/>
                </a:solidFill>
              </a:rPr>
              <a:t> and </a:t>
            </a:r>
            <a:r>
              <a:rPr lang="cs-CZ" dirty="0" err="1" smtClean="0">
                <a:solidFill>
                  <a:srgbClr val="002060"/>
                </a:solidFill>
              </a:rPr>
              <a:t>chips</a:t>
            </a:r>
            <a:endParaRPr lang="cs-CZ" dirty="0" smtClean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Francie                víno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Španělsko           olivy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Belgie                  čokoláda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Nizozemí             sýry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Island                   sušené ryby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Norsko                 losos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03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Obrázky: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Kliparty z Microsoft Office 2010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1558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67</Words>
  <Application>Microsoft Office PowerPoint</Application>
  <PresentationFormat>Předvádění na obrazovce (4:3)</PresentationFormat>
  <Paragraphs>28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  Co k čemu patří?</vt:lpstr>
      <vt:lpstr>Prezentace aplikace PowerPoint</vt:lpstr>
      <vt:lpstr>Řešení:</vt:lpstr>
      <vt:lpstr>Obrázky: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ke komu patří?</dc:title>
  <dc:creator>Nováková Lenka</dc:creator>
  <cp:lastModifiedBy>Nováková Lenka</cp:lastModifiedBy>
  <cp:revision>9</cp:revision>
  <dcterms:created xsi:type="dcterms:W3CDTF">2011-11-02T14:40:54Z</dcterms:created>
  <dcterms:modified xsi:type="dcterms:W3CDTF">2011-11-03T06:49:31Z</dcterms:modified>
</cp:coreProperties>
</file>