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32" autoAdjust="0"/>
    <p:restoredTop sz="94660"/>
  </p:normalViewPr>
  <p:slideViewPr>
    <p:cSldViewPr>
      <p:cViewPr varScale="1">
        <p:scale>
          <a:sx n="69" d="100"/>
          <a:sy n="69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A911CF-421B-4EDB-8DCA-EEE03C027495}" type="doc">
      <dgm:prSet loTypeId="urn:microsoft.com/office/officeart/2005/8/layout/arrow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58AE40F7-6850-46D0-AFD5-E149EF0920E4}">
      <dgm:prSet phldrT="[Text]"/>
      <dgm:spPr/>
      <dgm:t>
        <a:bodyPr/>
        <a:lstStyle/>
        <a:p>
          <a:r>
            <a:rPr lang="cs-CZ" dirty="0" smtClean="0"/>
            <a:t>nahoře</a:t>
          </a:r>
          <a:endParaRPr lang="cs-CZ" dirty="0"/>
        </a:p>
      </dgm:t>
    </dgm:pt>
    <dgm:pt modelId="{60925D66-3B6D-46E6-B2D3-311E31E4E44D}" type="parTrans" cxnId="{25447342-82F1-4816-98C6-AEC1E8C5AEB1}">
      <dgm:prSet/>
      <dgm:spPr/>
      <dgm:t>
        <a:bodyPr/>
        <a:lstStyle/>
        <a:p>
          <a:endParaRPr lang="cs-CZ"/>
        </a:p>
      </dgm:t>
    </dgm:pt>
    <dgm:pt modelId="{DB5A928A-48CE-4A45-ACB9-E1BA5C6998B8}" type="sibTrans" cxnId="{25447342-82F1-4816-98C6-AEC1E8C5AEB1}">
      <dgm:prSet/>
      <dgm:spPr/>
      <dgm:t>
        <a:bodyPr/>
        <a:lstStyle/>
        <a:p>
          <a:endParaRPr lang="cs-CZ"/>
        </a:p>
      </dgm:t>
    </dgm:pt>
    <dgm:pt modelId="{0B8B095F-9A95-4EE9-B419-C961B3F48D7E}">
      <dgm:prSet phldrT="[Text]"/>
      <dgm:spPr/>
      <dgm:t>
        <a:bodyPr/>
        <a:lstStyle/>
        <a:p>
          <a:r>
            <a:rPr lang="cs-CZ" dirty="0" smtClean="0"/>
            <a:t>dole</a:t>
          </a:r>
          <a:endParaRPr lang="cs-CZ" dirty="0"/>
        </a:p>
      </dgm:t>
    </dgm:pt>
    <dgm:pt modelId="{7106225C-E415-473E-9338-4656597E34F4}" type="parTrans" cxnId="{0BE193EE-6A1C-4BAB-9FD3-360350AAF8B9}">
      <dgm:prSet/>
      <dgm:spPr/>
      <dgm:t>
        <a:bodyPr/>
        <a:lstStyle/>
        <a:p>
          <a:endParaRPr lang="cs-CZ"/>
        </a:p>
      </dgm:t>
    </dgm:pt>
    <dgm:pt modelId="{09D832B2-9271-4F60-8ECE-060FD2EFB61C}" type="sibTrans" cxnId="{0BE193EE-6A1C-4BAB-9FD3-360350AAF8B9}">
      <dgm:prSet/>
      <dgm:spPr/>
      <dgm:t>
        <a:bodyPr/>
        <a:lstStyle/>
        <a:p>
          <a:endParaRPr lang="cs-CZ"/>
        </a:p>
      </dgm:t>
    </dgm:pt>
    <dgm:pt modelId="{DE1C0624-DDDB-4B2E-9935-F6B63E9B6EA1}" type="pres">
      <dgm:prSet presAssocID="{75A911CF-421B-4EDB-8DCA-EEE03C027495}" presName="diagram" presStyleCnt="0">
        <dgm:presLayoutVars>
          <dgm:dir/>
          <dgm:resizeHandles val="exact"/>
        </dgm:presLayoutVars>
      </dgm:prSet>
      <dgm:spPr/>
    </dgm:pt>
    <dgm:pt modelId="{EFE4BB1D-7947-45B5-ACD3-97D9761642B3}" type="pres">
      <dgm:prSet presAssocID="{58AE40F7-6850-46D0-AFD5-E149EF0920E4}" presName="arrow" presStyleLbl="node1" presStyleIdx="0" presStyleCnt="2">
        <dgm:presLayoutVars>
          <dgm:bulletEnabled val="1"/>
        </dgm:presLayoutVars>
      </dgm:prSet>
      <dgm:spPr/>
    </dgm:pt>
    <dgm:pt modelId="{01524733-8155-484E-A112-B40A921BDA42}" type="pres">
      <dgm:prSet presAssocID="{0B8B095F-9A95-4EE9-B419-C961B3F48D7E}" presName="arrow" presStyleLbl="node1" presStyleIdx="1" presStyleCnt="2">
        <dgm:presLayoutVars>
          <dgm:bulletEnabled val="1"/>
        </dgm:presLayoutVars>
      </dgm:prSet>
      <dgm:spPr/>
    </dgm:pt>
  </dgm:ptLst>
  <dgm:cxnLst>
    <dgm:cxn modelId="{9DFAAB67-0B9A-4BCF-8E18-AD58E1806512}" type="presOf" srcId="{58AE40F7-6850-46D0-AFD5-E149EF0920E4}" destId="{EFE4BB1D-7947-45B5-ACD3-97D9761642B3}" srcOrd="0" destOrd="0" presId="urn:microsoft.com/office/officeart/2005/8/layout/arrow5"/>
    <dgm:cxn modelId="{325A4EED-1F0E-46B5-A2A4-8C06E3A764D7}" type="presOf" srcId="{75A911CF-421B-4EDB-8DCA-EEE03C027495}" destId="{DE1C0624-DDDB-4B2E-9935-F6B63E9B6EA1}" srcOrd="0" destOrd="0" presId="urn:microsoft.com/office/officeart/2005/8/layout/arrow5"/>
    <dgm:cxn modelId="{25447342-82F1-4816-98C6-AEC1E8C5AEB1}" srcId="{75A911CF-421B-4EDB-8DCA-EEE03C027495}" destId="{58AE40F7-6850-46D0-AFD5-E149EF0920E4}" srcOrd="0" destOrd="0" parTransId="{60925D66-3B6D-46E6-B2D3-311E31E4E44D}" sibTransId="{DB5A928A-48CE-4A45-ACB9-E1BA5C6998B8}"/>
    <dgm:cxn modelId="{9840176E-B380-4C05-B578-F3AC0AF8A47A}" type="presOf" srcId="{0B8B095F-9A95-4EE9-B419-C961B3F48D7E}" destId="{01524733-8155-484E-A112-B40A921BDA42}" srcOrd="0" destOrd="0" presId="urn:microsoft.com/office/officeart/2005/8/layout/arrow5"/>
    <dgm:cxn modelId="{0BE193EE-6A1C-4BAB-9FD3-360350AAF8B9}" srcId="{75A911CF-421B-4EDB-8DCA-EEE03C027495}" destId="{0B8B095F-9A95-4EE9-B419-C961B3F48D7E}" srcOrd="1" destOrd="0" parTransId="{7106225C-E415-473E-9338-4656597E34F4}" sibTransId="{09D832B2-9271-4F60-8ECE-060FD2EFB61C}"/>
    <dgm:cxn modelId="{D7A34DC5-1401-4660-9198-0678993F80ED}" type="presParOf" srcId="{DE1C0624-DDDB-4B2E-9935-F6B63E9B6EA1}" destId="{EFE4BB1D-7947-45B5-ACD3-97D9761642B3}" srcOrd="0" destOrd="0" presId="urn:microsoft.com/office/officeart/2005/8/layout/arrow5"/>
    <dgm:cxn modelId="{7743C495-EF3B-408A-B750-19730D14562E}" type="presParOf" srcId="{DE1C0624-DDDB-4B2E-9935-F6B63E9B6EA1}" destId="{01524733-8155-484E-A112-B40A921BDA42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6F15F54-BA08-4E2F-9311-385FD4E71653}" type="doc">
      <dgm:prSet loTypeId="urn:microsoft.com/office/officeart/2005/8/layout/arrow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D06BDEAE-72E9-4DB3-9798-9053C9F0A3DF}">
      <dgm:prSet phldrT="[Text]"/>
      <dgm:spPr/>
      <dgm:t>
        <a:bodyPr/>
        <a:lstStyle/>
        <a:p>
          <a:r>
            <a:rPr lang="cs-CZ" dirty="0" smtClean="0"/>
            <a:t>pod</a:t>
          </a:r>
          <a:endParaRPr lang="cs-CZ" dirty="0"/>
        </a:p>
      </dgm:t>
    </dgm:pt>
    <dgm:pt modelId="{BCD93CFC-B5D4-4FBC-B484-88F0A91A50B0}" type="parTrans" cxnId="{E3B0030D-5DEC-4F2E-A7C3-83AA1925788D}">
      <dgm:prSet/>
      <dgm:spPr/>
      <dgm:t>
        <a:bodyPr/>
        <a:lstStyle/>
        <a:p>
          <a:endParaRPr lang="cs-CZ"/>
        </a:p>
      </dgm:t>
    </dgm:pt>
    <dgm:pt modelId="{CFB2D17B-E2E0-463C-94CA-67144EF134E7}" type="sibTrans" cxnId="{E3B0030D-5DEC-4F2E-A7C3-83AA1925788D}">
      <dgm:prSet/>
      <dgm:spPr/>
      <dgm:t>
        <a:bodyPr/>
        <a:lstStyle/>
        <a:p>
          <a:endParaRPr lang="cs-CZ"/>
        </a:p>
      </dgm:t>
    </dgm:pt>
    <dgm:pt modelId="{B75ECAEE-171F-4ACA-92BE-ACC709F84EC1}">
      <dgm:prSet phldrT="[Text]"/>
      <dgm:spPr/>
      <dgm:t>
        <a:bodyPr/>
        <a:lstStyle/>
        <a:p>
          <a:r>
            <a:rPr lang="cs-CZ" dirty="0" smtClean="0"/>
            <a:t>nad</a:t>
          </a:r>
          <a:endParaRPr lang="cs-CZ" dirty="0"/>
        </a:p>
      </dgm:t>
    </dgm:pt>
    <dgm:pt modelId="{B701CCE8-AF2A-4750-8F96-9486B5979F39}" type="parTrans" cxnId="{FD73AB67-6D31-4223-9766-A11114022A30}">
      <dgm:prSet/>
      <dgm:spPr/>
      <dgm:t>
        <a:bodyPr/>
        <a:lstStyle/>
        <a:p>
          <a:endParaRPr lang="cs-CZ"/>
        </a:p>
      </dgm:t>
    </dgm:pt>
    <dgm:pt modelId="{D368FA67-20AB-4ABE-8741-7082EE2626C0}" type="sibTrans" cxnId="{FD73AB67-6D31-4223-9766-A11114022A30}">
      <dgm:prSet/>
      <dgm:spPr/>
      <dgm:t>
        <a:bodyPr/>
        <a:lstStyle/>
        <a:p>
          <a:endParaRPr lang="cs-CZ"/>
        </a:p>
      </dgm:t>
    </dgm:pt>
    <dgm:pt modelId="{9C700896-4765-4FE2-8352-851501B6BFC4}" type="pres">
      <dgm:prSet presAssocID="{56F15F54-BA08-4E2F-9311-385FD4E71653}" presName="diagram" presStyleCnt="0">
        <dgm:presLayoutVars>
          <dgm:dir/>
          <dgm:resizeHandles val="exact"/>
        </dgm:presLayoutVars>
      </dgm:prSet>
      <dgm:spPr/>
    </dgm:pt>
    <dgm:pt modelId="{8FE55DB6-4ECA-4813-B8A6-D817D4BC9A75}" type="pres">
      <dgm:prSet presAssocID="{D06BDEAE-72E9-4DB3-9798-9053C9F0A3DF}" presName="arrow" presStyleLbl="node1" presStyleIdx="0" presStyleCnt="2">
        <dgm:presLayoutVars>
          <dgm:bulletEnabled val="1"/>
        </dgm:presLayoutVars>
      </dgm:prSet>
      <dgm:spPr/>
    </dgm:pt>
    <dgm:pt modelId="{D4076241-A869-408D-8640-6101DB56B5FE}" type="pres">
      <dgm:prSet presAssocID="{B75ECAEE-171F-4ACA-92BE-ACC709F84EC1}" presName="arrow" presStyleLbl="node1" presStyleIdx="1" presStyleCnt="2">
        <dgm:presLayoutVars>
          <dgm:bulletEnabled val="1"/>
        </dgm:presLayoutVars>
      </dgm:prSet>
      <dgm:spPr/>
    </dgm:pt>
  </dgm:ptLst>
  <dgm:cxnLst>
    <dgm:cxn modelId="{E3B0030D-5DEC-4F2E-A7C3-83AA1925788D}" srcId="{56F15F54-BA08-4E2F-9311-385FD4E71653}" destId="{D06BDEAE-72E9-4DB3-9798-9053C9F0A3DF}" srcOrd="0" destOrd="0" parTransId="{BCD93CFC-B5D4-4FBC-B484-88F0A91A50B0}" sibTransId="{CFB2D17B-E2E0-463C-94CA-67144EF134E7}"/>
    <dgm:cxn modelId="{8F593CE8-5579-4393-9646-3CA2D095EC0C}" type="presOf" srcId="{B75ECAEE-171F-4ACA-92BE-ACC709F84EC1}" destId="{D4076241-A869-408D-8640-6101DB56B5FE}" srcOrd="0" destOrd="0" presId="urn:microsoft.com/office/officeart/2005/8/layout/arrow5"/>
    <dgm:cxn modelId="{FD73AB67-6D31-4223-9766-A11114022A30}" srcId="{56F15F54-BA08-4E2F-9311-385FD4E71653}" destId="{B75ECAEE-171F-4ACA-92BE-ACC709F84EC1}" srcOrd="1" destOrd="0" parTransId="{B701CCE8-AF2A-4750-8F96-9486B5979F39}" sibTransId="{D368FA67-20AB-4ABE-8741-7082EE2626C0}"/>
    <dgm:cxn modelId="{3FADEDDF-87BB-4726-92A3-FDCA67793B7D}" type="presOf" srcId="{56F15F54-BA08-4E2F-9311-385FD4E71653}" destId="{9C700896-4765-4FE2-8352-851501B6BFC4}" srcOrd="0" destOrd="0" presId="urn:microsoft.com/office/officeart/2005/8/layout/arrow5"/>
    <dgm:cxn modelId="{2E4DE828-C7E2-4A19-822E-C1173B89E012}" type="presOf" srcId="{D06BDEAE-72E9-4DB3-9798-9053C9F0A3DF}" destId="{8FE55DB6-4ECA-4813-B8A6-D817D4BC9A75}" srcOrd="0" destOrd="0" presId="urn:microsoft.com/office/officeart/2005/8/layout/arrow5"/>
    <dgm:cxn modelId="{283DBC76-3449-4DC5-92F3-50067E72D643}" type="presParOf" srcId="{9C700896-4765-4FE2-8352-851501B6BFC4}" destId="{8FE55DB6-4ECA-4813-B8A6-D817D4BC9A75}" srcOrd="0" destOrd="0" presId="urn:microsoft.com/office/officeart/2005/8/layout/arrow5"/>
    <dgm:cxn modelId="{026A43F7-F283-4B4C-AEAA-D9A9213F6BB1}" type="presParOf" srcId="{9C700896-4765-4FE2-8352-851501B6BFC4}" destId="{D4076241-A869-408D-8640-6101DB56B5FE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BD95116-BD5F-4314-8EF0-C4D84DE2AE75}" type="doc">
      <dgm:prSet loTypeId="urn:microsoft.com/office/officeart/2005/8/layout/arrow5" loCatId="process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42D61DDC-E9CC-4A1E-A30B-9BC6A12871D2}">
      <dgm:prSet phldrT="[Text]"/>
      <dgm:spPr/>
      <dgm:t>
        <a:bodyPr/>
        <a:lstStyle/>
        <a:p>
          <a:r>
            <a:rPr lang="cs-CZ" dirty="0" smtClean="0"/>
            <a:t>brzy</a:t>
          </a:r>
          <a:endParaRPr lang="cs-CZ" dirty="0"/>
        </a:p>
      </dgm:t>
    </dgm:pt>
    <dgm:pt modelId="{E265436B-B9CB-40EA-808E-F5C1F1C2877D}" type="parTrans" cxnId="{A7D8C184-D0E9-402C-96B2-98237FE98DF6}">
      <dgm:prSet/>
      <dgm:spPr/>
      <dgm:t>
        <a:bodyPr/>
        <a:lstStyle/>
        <a:p>
          <a:endParaRPr lang="cs-CZ"/>
        </a:p>
      </dgm:t>
    </dgm:pt>
    <dgm:pt modelId="{73A816FB-CF66-4984-838C-5B3329981E3C}" type="sibTrans" cxnId="{A7D8C184-D0E9-402C-96B2-98237FE98DF6}">
      <dgm:prSet/>
      <dgm:spPr/>
      <dgm:t>
        <a:bodyPr/>
        <a:lstStyle/>
        <a:p>
          <a:endParaRPr lang="cs-CZ"/>
        </a:p>
      </dgm:t>
    </dgm:pt>
    <dgm:pt modelId="{A9F1FCF5-DFAD-4A65-A68F-F26DEF92B573}">
      <dgm:prSet phldrT="[Text]"/>
      <dgm:spPr/>
      <dgm:t>
        <a:bodyPr/>
        <a:lstStyle/>
        <a:p>
          <a:r>
            <a:rPr lang="cs-CZ" dirty="0" smtClean="0"/>
            <a:t>pozdě</a:t>
          </a:r>
          <a:endParaRPr lang="cs-CZ" dirty="0"/>
        </a:p>
      </dgm:t>
    </dgm:pt>
    <dgm:pt modelId="{5C015331-1792-4D3B-8150-6D3FF6400401}" type="parTrans" cxnId="{4F214F8B-1C45-4DEE-90E2-C20BB9BBB3A6}">
      <dgm:prSet/>
      <dgm:spPr/>
      <dgm:t>
        <a:bodyPr/>
        <a:lstStyle/>
        <a:p>
          <a:endParaRPr lang="cs-CZ"/>
        </a:p>
      </dgm:t>
    </dgm:pt>
    <dgm:pt modelId="{4FAE95E3-FA82-4308-9A0E-CC1FCA459DE0}" type="sibTrans" cxnId="{4F214F8B-1C45-4DEE-90E2-C20BB9BBB3A6}">
      <dgm:prSet/>
      <dgm:spPr/>
      <dgm:t>
        <a:bodyPr/>
        <a:lstStyle/>
        <a:p>
          <a:endParaRPr lang="cs-CZ"/>
        </a:p>
      </dgm:t>
    </dgm:pt>
    <dgm:pt modelId="{64C6FEBE-C085-4A15-BCEE-E562B14A093B}" type="pres">
      <dgm:prSet presAssocID="{7BD95116-BD5F-4314-8EF0-C4D84DE2AE75}" presName="diagram" presStyleCnt="0">
        <dgm:presLayoutVars>
          <dgm:dir/>
          <dgm:resizeHandles val="exact"/>
        </dgm:presLayoutVars>
      </dgm:prSet>
      <dgm:spPr/>
    </dgm:pt>
    <dgm:pt modelId="{F55D4F7C-7A15-4F1E-A3E6-E4241EC6D42F}" type="pres">
      <dgm:prSet presAssocID="{42D61DDC-E9CC-4A1E-A30B-9BC6A12871D2}" presName="arrow" presStyleLbl="node1" presStyleIdx="0" presStyleCnt="2">
        <dgm:presLayoutVars>
          <dgm:bulletEnabled val="1"/>
        </dgm:presLayoutVars>
      </dgm:prSet>
      <dgm:spPr/>
    </dgm:pt>
    <dgm:pt modelId="{D2A567FE-1005-4507-A7FB-0B8E2FFB2FCD}" type="pres">
      <dgm:prSet presAssocID="{A9F1FCF5-DFAD-4A65-A68F-F26DEF92B573}" presName="arrow" presStyleLbl="node1" presStyleIdx="1" presStyleCnt="2">
        <dgm:presLayoutVars>
          <dgm:bulletEnabled val="1"/>
        </dgm:presLayoutVars>
      </dgm:prSet>
      <dgm:spPr/>
    </dgm:pt>
  </dgm:ptLst>
  <dgm:cxnLst>
    <dgm:cxn modelId="{C2B71A2B-146E-4704-AFDD-BEB99FEC0BE6}" type="presOf" srcId="{42D61DDC-E9CC-4A1E-A30B-9BC6A12871D2}" destId="{F55D4F7C-7A15-4F1E-A3E6-E4241EC6D42F}" srcOrd="0" destOrd="0" presId="urn:microsoft.com/office/officeart/2005/8/layout/arrow5"/>
    <dgm:cxn modelId="{798BC221-826E-4E78-86F9-64F2AC2F4493}" type="presOf" srcId="{7BD95116-BD5F-4314-8EF0-C4D84DE2AE75}" destId="{64C6FEBE-C085-4A15-BCEE-E562B14A093B}" srcOrd="0" destOrd="0" presId="urn:microsoft.com/office/officeart/2005/8/layout/arrow5"/>
    <dgm:cxn modelId="{A7D8C184-D0E9-402C-96B2-98237FE98DF6}" srcId="{7BD95116-BD5F-4314-8EF0-C4D84DE2AE75}" destId="{42D61DDC-E9CC-4A1E-A30B-9BC6A12871D2}" srcOrd="0" destOrd="0" parTransId="{E265436B-B9CB-40EA-808E-F5C1F1C2877D}" sibTransId="{73A816FB-CF66-4984-838C-5B3329981E3C}"/>
    <dgm:cxn modelId="{9BA380AE-A9B6-4D6A-BB8E-6403B72894AE}" type="presOf" srcId="{A9F1FCF5-DFAD-4A65-A68F-F26DEF92B573}" destId="{D2A567FE-1005-4507-A7FB-0B8E2FFB2FCD}" srcOrd="0" destOrd="0" presId="urn:microsoft.com/office/officeart/2005/8/layout/arrow5"/>
    <dgm:cxn modelId="{4F214F8B-1C45-4DEE-90E2-C20BB9BBB3A6}" srcId="{7BD95116-BD5F-4314-8EF0-C4D84DE2AE75}" destId="{A9F1FCF5-DFAD-4A65-A68F-F26DEF92B573}" srcOrd="1" destOrd="0" parTransId="{5C015331-1792-4D3B-8150-6D3FF6400401}" sibTransId="{4FAE95E3-FA82-4308-9A0E-CC1FCA459DE0}"/>
    <dgm:cxn modelId="{9A0CBE63-88B1-4C8D-BC43-31C307A2C60C}" type="presParOf" srcId="{64C6FEBE-C085-4A15-BCEE-E562B14A093B}" destId="{F55D4F7C-7A15-4F1E-A3E6-E4241EC6D42F}" srcOrd="0" destOrd="0" presId="urn:microsoft.com/office/officeart/2005/8/layout/arrow5"/>
    <dgm:cxn modelId="{72824D72-62F8-4B7E-B323-162C9D155664}" type="presParOf" srcId="{64C6FEBE-C085-4A15-BCEE-E562B14A093B}" destId="{D2A567FE-1005-4507-A7FB-0B8E2FFB2FCD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ADD1E9-B573-43B8-B963-140041BC62D0}" type="doc">
      <dgm:prSet loTypeId="urn:microsoft.com/office/officeart/2005/8/layout/arrow5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17BDC905-DE84-4818-B606-CC0AABA57462}">
      <dgm:prSet phldrT="[Text]"/>
      <dgm:spPr/>
      <dgm:t>
        <a:bodyPr/>
        <a:lstStyle/>
        <a:p>
          <a:r>
            <a:rPr lang="cs-CZ" dirty="0" smtClean="0"/>
            <a:t>sytý</a:t>
          </a:r>
          <a:endParaRPr lang="cs-CZ" dirty="0"/>
        </a:p>
      </dgm:t>
    </dgm:pt>
    <dgm:pt modelId="{2DA01366-3360-4BCE-8E7F-28DF51A36C6A}" type="parTrans" cxnId="{149D5F54-46C6-41DD-A1B9-4890FEE766E7}">
      <dgm:prSet/>
      <dgm:spPr/>
      <dgm:t>
        <a:bodyPr/>
        <a:lstStyle/>
        <a:p>
          <a:endParaRPr lang="cs-CZ"/>
        </a:p>
      </dgm:t>
    </dgm:pt>
    <dgm:pt modelId="{D2828B8B-7AFF-49CD-9EA4-B7B1BB2D7608}" type="sibTrans" cxnId="{149D5F54-46C6-41DD-A1B9-4890FEE766E7}">
      <dgm:prSet/>
      <dgm:spPr/>
      <dgm:t>
        <a:bodyPr/>
        <a:lstStyle/>
        <a:p>
          <a:endParaRPr lang="cs-CZ"/>
        </a:p>
      </dgm:t>
    </dgm:pt>
    <dgm:pt modelId="{780EE969-C5D8-4284-9E11-00C4E6E246C8}">
      <dgm:prSet phldrT="[Text]"/>
      <dgm:spPr/>
      <dgm:t>
        <a:bodyPr/>
        <a:lstStyle/>
        <a:p>
          <a:r>
            <a:rPr lang="cs-CZ" dirty="0" smtClean="0"/>
            <a:t>hladový</a:t>
          </a:r>
          <a:endParaRPr lang="cs-CZ" dirty="0"/>
        </a:p>
      </dgm:t>
    </dgm:pt>
    <dgm:pt modelId="{D00BD084-2FC8-4CA0-A064-8EDB7624F778}" type="parTrans" cxnId="{1698D688-50CE-4E26-8CE1-54BD2025B9B1}">
      <dgm:prSet/>
      <dgm:spPr/>
      <dgm:t>
        <a:bodyPr/>
        <a:lstStyle/>
        <a:p>
          <a:endParaRPr lang="cs-CZ"/>
        </a:p>
      </dgm:t>
    </dgm:pt>
    <dgm:pt modelId="{B960E26E-9076-4B99-BE8A-22F2167B490E}" type="sibTrans" cxnId="{1698D688-50CE-4E26-8CE1-54BD2025B9B1}">
      <dgm:prSet/>
      <dgm:spPr/>
      <dgm:t>
        <a:bodyPr/>
        <a:lstStyle/>
        <a:p>
          <a:endParaRPr lang="cs-CZ"/>
        </a:p>
      </dgm:t>
    </dgm:pt>
    <dgm:pt modelId="{86D5ED2D-4D8D-4AFD-A11D-03F67FF23982}" type="pres">
      <dgm:prSet presAssocID="{8DADD1E9-B573-43B8-B963-140041BC62D0}" presName="diagram" presStyleCnt="0">
        <dgm:presLayoutVars>
          <dgm:dir/>
          <dgm:resizeHandles val="exact"/>
        </dgm:presLayoutVars>
      </dgm:prSet>
      <dgm:spPr/>
    </dgm:pt>
    <dgm:pt modelId="{A948F450-F092-4C68-A4F1-1E9ADB649A78}" type="pres">
      <dgm:prSet presAssocID="{17BDC905-DE84-4818-B606-CC0AABA57462}" presName="arrow" presStyleLbl="node1" presStyleIdx="0" presStyleCnt="2">
        <dgm:presLayoutVars>
          <dgm:bulletEnabled val="1"/>
        </dgm:presLayoutVars>
      </dgm:prSet>
      <dgm:spPr/>
    </dgm:pt>
    <dgm:pt modelId="{8CCAD911-FD59-4745-B079-AAA65DECA373}" type="pres">
      <dgm:prSet presAssocID="{780EE969-C5D8-4284-9E11-00C4E6E246C8}" presName="arrow" presStyleLbl="node1" presStyleIdx="1" presStyleCnt="2">
        <dgm:presLayoutVars>
          <dgm:bulletEnabled val="1"/>
        </dgm:presLayoutVars>
      </dgm:prSet>
      <dgm:spPr/>
    </dgm:pt>
  </dgm:ptLst>
  <dgm:cxnLst>
    <dgm:cxn modelId="{149D5F54-46C6-41DD-A1B9-4890FEE766E7}" srcId="{8DADD1E9-B573-43B8-B963-140041BC62D0}" destId="{17BDC905-DE84-4818-B606-CC0AABA57462}" srcOrd="0" destOrd="0" parTransId="{2DA01366-3360-4BCE-8E7F-28DF51A36C6A}" sibTransId="{D2828B8B-7AFF-49CD-9EA4-B7B1BB2D7608}"/>
    <dgm:cxn modelId="{00F4B78B-2E30-4BF1-924E-7BEE228AFA64}" type="presOf" srcId="{780EE969-C5D8-4284-9E11-00C4E6E246C8}" destId="{8CCAD911-FD59-4745-B079-AAA65DECA373}" srcOrd="0" destOrd="0" presId="urn:microsoft.com/office/officeart/2005/8/layout/arrow5"/>
    <dgm:cxn modelId="{1698D688-50CE-4E26-8CE1-54BD2025B9B1}" srcId="{8DADD1E9-B573-43B8-B963-140041BC62D0}" destId="{780EE969-C5D8-4284-9E11-00C4E6E246C8}" srcOrd="1" destOrd="0" parTransId="{D00BD084-2FC8-4CA0-A064-8EDB7624F778}" sibTransId="{B960E26E-9076-4B99-BE8A-22F2167B490E}"/>
    <dgm:cxn modelId="{D7FAC918-990F-4451-9B8E-34EDD399FB04}" type="presOf" srcId="{17BDC905-DE84-4818-B606-CC0AABA57462}" destId="{A948F450-F092-4C68-A4F1-1E9ADB649A78}" srcOrd="0" destOrd="0" presId="urn:microsoft.com/office/officeart/2005/8/layout/arrow5"/>
    <dgm:cxn modelId="{E1D45C86-6FDA-4FC4-98C4-8C011F3D027F}" type="presOf" srcId="{8DADD1E9-B573-43B8-B963-140041BC62D0}" destId="{86D5ED2D-4D8D-4AFD-A11D-03F67FF23982}" srcOrd="0" destOrd="0" presId="urn:microsoft.com/office/officeart/2005/8/layout/arrow5"/>
    <dgm:cxn modelId="{4B308CF3-99CD-4736-A251-D89198B62F80}" type="presParOf" srcId="{86D5ED2D-4D8D-4AFD-A11D-03F67FF23982}" destId="{A948F450-F092-4C68-A4F1-1E9ADB649A78}" srcOrd="0" destOrd="0" presId="urn:microsoft.com/office/officeart/2005/8/layout/arrow5"/>
    <dgm:cxn modelId="{983B2751-FB20-492E-894F-9AA29EF39A82}" type="presParOf" srcId="{86D5ED2D-4D8D-4AFD-A11D-03F67FF23982}" destId="{8CCAD911-FD59-4745-B079-AAA65DECA373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D3412B3-C65E-43D6-B5B0-F26E2931A484}" type="doc">
      <dgm:prSet loTypeId="urn:microsoft.com/office/officeart/2005/8/layout/arrow5" loCatId="relationship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cs-CZ"/>
        </a:p>
      </dgm:t>
    </dgm:pt>
    <dgm:pt modelId="{B9CB86D6-5220-4045-B5AB-0FCA21B94679}">
      <dgm:prSet phldrT="[Text]"/>
      <dgm:spPr/>
      <dgm:t>
        <a:bodyPr/>
        <a:lstStyle/>
        <a:p>
          <a:r>
            <a:rPr lang="cs-CZ" dirty="0" smtClean="0"/>
            <a:t>první</a:t>
          </a:r>
          <a:endParaRPr lang="cs-CZ" dirty="0"/>
        </a:p>
      </dgm:t>
    </dgm:pt>
    <dgm:pt modelId="{A91D5B95-094C-459F-9E05-A49035F3F586}" type="parTrans" cxnId="{83D6B434-E918-41D7-A7C9-DB69837A5E4F}">
      <dgm:prSet/>
      <dgm:spPr/>
      <dgm:t>
        <a:bodyPr/>
        <a:lstStyle/>
        <a:p>
          <a:endParaRPr lang="cs-CZ"/>
        </a:p>
      </dgm:t>
    </dgm:pt>
    <dgm:pt modelId="{80F6C35F-883A-4FEC-9F1E-DE1683AB5833}" type="sibTrans" cxnId="{83D6B434-E918-41D7-A7C9-DB69837A5E4F}">
      <dgm:prSet/>
      <dgm:spPr/>
      <dgm:t>
        <a:bodyPr/>
        <a:lstStyle/>
        <a:p>
          <a:endParaRPr lang="cs-CZ"/>
        </a:p>
      </dgm:t>
    </dgm:pt>
    <dgm:pt modelId="{CADFD9EE-EE27-47E6-9285-6275CC000CA1}">
      <dgm:prSet phldrT="[Text]"/>
      <dgm:spPr/>
      <dgm:t>
        <a:bodyPr/>
        <a:lstStyle/>
        <a:p>
          <a:r>
            <a:rPr lang="cs-CZ" dirty="0" smtClean="0"/>
            <a:t>poslední</a:t>
          </a:r>
          <a:endParaRPr lang="cs-CZ" dirty="0"/>
        </a:p>
      </dgm:t>
    </dgm:pt>
    <dgm:pt modelId="{86C06121-9C18-45C6-820F-723F73314741}" type="parTrans" cxnId="{2497DBC0-0BAD-4183-A575-289023C108C3}">
      <dgm:prSet/>
      <dgm:spPr/>
      <dgm:t>
        <a:bodyPr/>
        <a:lstStyle/>
        <a:p>
          <a:endParaRPr lang="cs-CZ"/>
        </a:p>
      </dgm:t>
    </dgm:pt>
    <dgm:pt modelId="{1F8DA2CA-E9EC-47B4-8585-A2E3D8BBC98A}" type="sibTrans" cxnId="{2497DBC0-0BAD-4183-A575-289023C108C3}">
      <dgm:prSet/>
      <dgm:spPr/>
      <dgm:t>
        <a:bodyPr/>
        <a:lstStyle/>
        <a:p>
          <a:endParaRPr lang="cs-CZ"/>
        </a:p>
      </dgm:t>
    </dgm:pt>
    <dgm:pt modelId="{1601E14F-D1FD-41F0-BBB2-9C0BC8EB6B63}" type="pres">
      <dgm:prSet presAssocID="{4D3412B3-C65E-43D6-B5B0-F26E2931A484}" presName="diagram" presStyleCnt="0">
        <dgm:presLayoutVars>
          <dgm:dir/>
          <dgm:resizeHandles val="exact"/>
        </dgm:presLayoutVars>
      </dgm:prSet>
      <dgm:spPr/>
    </dgm:pt>
    <dgm:pt modelId="{3ACC3B57-370C-4CBA-8622-8C441C1DDF69}" type="pres">
      <dgm:prSet presAssocID="{B9CB86D6-5220-4045-B5AB-0FCA21B94679}" presName="arrow" presStyleLbl="node1" presStyleIdx="0" presStyleCnt="2">
        <dgm:presLayoutVars>
          <dgm:bulletEnabled val="1"/>
        </dgm:presLayoutVars>
      </dgm:prSet>
      <dgm:spPr/>
    </dgm:pt>
    <dgm:pt modelId="{92E36E4C-C46A-4307-BB47-12C993E6E9E4}" type="pres">
      <dgm:prSet presAssocID="{CADFD9EE-EE27-47E6-9285-6275CC000CA1}" presName="arrow" presStyleLbl="node1" presStyleIdx="1" presStyleCnt="2">
        <dgm:presLayoutVars>
          <dgm:bulletEnabled val="1"/>
        </dgm:presLayoutVars>
      </dgm:prSet>
      <dgm:spPr/>
    </dgm:pt>
  </dgm:ptLst>
  <dgm:cxnLst>
    <dgm:cxn modelId="{88FBED6C-15FD-4435-BABE-0C919FEC4D9B}" type="presOf" srcId="{B9CB86D6-5220-4045-B5AB-0FCA21B94679}" destId="{3ACC3B57-370C-4CBA-8622-8C441C1DDF69}" srcOrd="0" destOrd="0" presId="urn:microsoft.com/office/officeart/2005/8/layout/arrow5"/>
    <dgm:cxn modelId="{8CED5FFC-A3AD-41BF-81EB-62C0EDB84FB4}" type="presOf" srcId="{4D3412B3-C65E-43D6-B5B0-F26E2931A484}" destId="{1601E14F-D1FD-41F0-BBB2-9C0BC8EB6B63}" srcOrd="0" destOrd="0" presId="urn:microsoft.com/office/officeart/2005/8/layout/arrow5"/>
    <dgm:cxn modelId="{83D6B434-E918-41D7-A7C9-DB69837A5E4F}" srcId="{4D3412B3-C65E-43D6-B5B0-F26E2931A484}" destId="{B9CB86D6-5220-4045-B5AB-0FCA21B94679}" srcOrd="0" destOrd="0" parTransId="{A91D5B95-094C-459F-9E05-A49035F3F586}" sibTransId="{80F6C35F-883A-4FEC-9F1E-DE1683AB5833}"/>
    <dgm:cxn modelId="{2497DBC0-0BAD-4183-A575-289023C108C3}" srcId="{4D3412B3-C65E-43D6-B5B0-F26E2931A484}" destId="{CADFD9EE-EE27-47E6-9285-6275CC000CA1}" srcOrd="1" destOrd="0" parTransId="{86C06121-9C18-45C6-820F-723F73314741}" sibTransId="{1F8DA2CA-E9EC-47B4-8585-A2E3D8BBC98A}"/>
    <dgm:cxn modelId="{EA495D88-EF20-4D2F-A2B4-57421804B494}" type="presOf" srcId="{CADFD9EE-EE27-47E6-9285-6275CC000CA1}" destId="{92E36E4C-C46A-4307-BB47-12C993E6E9E4}" srcOrd="0" destOrd="0" presId="urn:microsoft.com/office/officeart/2005/8/layout/arrow5"/>
    <dgm:cxn modelId="{CCF305CA-1B7D-42EE-9C00-8E8C7BE3C686}" type="presParOf" srcId="{1601E14F-D1FD-41F0-BBB2-9C0BC8EB6B63}" destId="{3ACC3B57-370C-4CBA-8622-8C441C1DDF69}" srcOrd="0" destOrd="0" presId="urn:microsoft.com/office/officeart/2005/8/layout/arrow5"/>
    <dgm:cxn modelId="{C78A87AF-3E4C-41ED-B616-36B5CB7D96B5}" type="presParOf" srcId="{1601E14F-D1FD-41F0-BBB2-9C0BC8EB6B63}" destId="{92E36E4C-C46A-4307-BB47-12C993E6E9E4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251F0F6-D2E1-4991-B96C-AE645F785AE4}" type="doc">
      <dgm:prSet loTypeId="urn:microsoft.com/office/officeart/2005/8/layout/arrow5" loCatId="process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cs-CZ"/>
        </a:p>
      </dgm:t>
    </dgm:pt>
    <dgm:pt modelId="{F7801A00-DCD1-44CA-9516-28C6DB64FF34}">
      <dgm:prSet phldrT="[Text]"/>
      <dgm:spPr/>
      <dgm:t>
        <a:bodyPr/>
        <a:lstStyle/>
        <a:p>
          <a:r>
            <a:rPr lang="cs-CZ" dirty="0" smtClean="0"/>
            <a:t>chybně</a:t>
          </a:r>
          <a:endParaRPr lang="cs-CZ" dirty="0"/>
        </a:p>
      </dgm:t>
    </dgm:pt>
    <dgm:pt modelId="{46AFA83A-4342-439A-BBEB-47D6FAE4FFD2}" type="parTrans" cxnId="{37FAB4EA-65B3-47FF-A43A-D4BFEE82D72B}">
      <dgm:prSet/>
      <dgm:spPr/>
      <dgm:t>
        <a:bodyPr/>
        <a:lstStyle/>
        <a:p>
          <a:endParaRPr lang="cs-CZ"/>
        </a:p>
      </dgm:t>
    </dgm:pt>
    <dgm:pt modelId="{F91FDFA6-F514-4CE2-8465-0CCA0E274996}" type="sibTrans" cxnId="{37FAB4EA-65B3-47FF-A43A-D4BFEE82D72B}">
      <dgm:prSet/>
      <dgm:spPr/>
      <dgm:t>
        <a:bodyPr/>
        <a:lstStyle/>
        <a:p>
          <a:endParaRPr lang="cs-CZ"/>
        </a:p>
      </dgm:t>
    </dgm:pt>
    <dgm:pt modelId="{0BFC8923-FD26-4246-92D1-026F1E425546}">
      <dgm:prSet phldrT="[Text]"/>
      <dgm:spPr/>
      <dgm:t>
        <a:bodyPr/>
        <a:lstStyle/>
        <a:p>
          <a:r>
            <a:rPr lang="cs-CZ" dirty="0" smtClean="0"/>
            <a:t>správně</a:t>
          </a:r>
          <a:endParaRPr lang="cs-CZ" dirty="0"/>
        </a:p>
      </dgm:t>
    </dgm:pt>
    <dgm:pt modelId="{D68717F2-EBC0-434A-BA28-0056CF5A4081}" type="parTrans" cxnId="{CE263AEA-8801-4AA4-855B-FB370FD93391}">
      <dgm:prSet/>
      <dgm:spPr/>
      <dgm:t>
        <a:bodyPr/>
        <a:lstStyle/>
        <a:p>
          <a:endParaRPr lang="cs-CZ"/>
        </a:p>
      </dgm:t>
    </dgm:pt>
    <dgm:pt modelId="{EF84AFC0-9783-440D-A844-88D7EB0C9D5A}" type="sibTrans" cxnId="{CE263AEA-8801-4AA4-855B-FB370FD93391}">
      <dgm:prSet/>
      <dgm:spPr/>
      <dgm:t>
        <a:bodyPr/>
        <a:lstStyle/>
        <a:p>
          <a:endParaRPr lang="cs-CZ"/>
        </a:p>
      </dgm:t>
    </dgm:pt>
    <dgm:pt modelId="{F1B6909A-9811-445E-A1CE-B2E897B99596}" type="pres">
      <dgm:prSet presAssocID="{9251F0F6-D2E1-4991-B96C-AE645F785AE4}" presName="diagram" presStyleCnt="0">
        <dgm:presLayoutVars>
          <dgm:dir/>
          <dgm:resizeHandles val="exact"/>
        </dgm:presLayoutVars>
      </dgm:prSet>
      <dgm:spPr/>
    </dgm:pt>
    <dgm:pt modelId="{2D5F6DF1-FFA1-4E07-AA39-0A17CE88CD04}" type="pres">
      <dgm:prSet presAssocID="{F7801A00-DCD1-44CA-9516-28C6DB64FF34}" presName="arrow" presStyleLbl="node1" presStyleIdx="0" presStyleCnt="2">
        <dgm:presLayoutVars>
          <dgm:bulletEnabled val="1"/>
        </dgm:presLayoutVars>
      </dgm:prSet>
      <dgm:spPr/>
    </dgm:pt>
    <dgm:pt modelId="{B356BAD1-F174-48E4-B4DD-219F811EA016}" type="pres">
      <dgm:prSet presAssocID="{0BFC8923-FD26-4246-92D1-026F1E425546}" presName="arrow" presStyleLbl="node1" presStyleIdx="1" presStyleCnt="2">
        <dgm:presLayoutVars>
          <dgm:bulletEnabled val="1"/>
        </dgm:presLayoutVars>
      </dgm:prSet>
      <dgm:spPr/>
    </dgm:pt>
  </dgm:ptLst>
  <dgm:cxnLst>
    <dgm:cxn modelId="{2E388BB7-AA59-488E-847F-406EB062EB67}" type="presOf" srcId="{9251F0F6-D2E1-4991-B96C-AE645F785AE4}" destId="{F1B6909A-9811-445E-A1CE-B2E897B99596}" srcOrd="0" destOrd="0" presId="urn:microsoft.com/office/officeart/2005/8/layout/arrow5"/>
    <dgm:cxn modelId="{1C909B66-F61C-4C98-8C21-9C8B59669100}" type="presOf" srcId="{F7801A00-DCD1-44CA-9516-28C6DB64FF34}" destId="{2D5F6DF1-FFA1-4E07-AA39-0A17CE88CD04}" srcOrd="0" destOrd="0" presId="urn:microsoft.com/office/officeart/2005/8/layout/arrow5"/>
    <dgm:cxn modelId="{698F285F-D37C-43DE-8282-E7FDD1FC3259}" type="presOf" srcId="{0BFC8923-FD26-4246-92D1-026F1E425546}" destId="{B356BAD1-F174-48E4-B4DD-219F811EA016}" srcOrd="0" destOrd="0" presId="urn:microsoft.com/office/officeart/2005/8/layout/arrow5"/>
    <dgm:cxn modelId="{37FAB4EA-65B3-47FF-A43A-D4BFEE82D72B}" srcId="{9251F0F6-D2E1-4991-B96C-AE645F785AE4}" destId="{F7801A00-DCD1-44CA-9516-28C6DB64FF34}" srcOrd="0" destOrd="0" parTransId="{46AFA83A-4342-439A-BBEB-47D6FAE4FFD2}" sibTransId="{F91FDFA6-F514-4CE2-8465-0CCA0E274996}"/>
    <dgm:cxn modelId="{CE263AEA-8801-4AA4-855B-FB370FD93391}" srcId="{9251F0F6-D2E1-4991-B96C-AE645F785AE4}" destId="{0BFC8923-FD26-4246-92D1-026F1E425546}" srcOrd="1" destOrd="0" parTransId="{D68717F2-EBC0-434A-BA28-0056CF5A4081}" sibTransId="{EF84AFC0-9783-440D-A844-88D7EB0C9D5A}"/>
    <dgm:cxn modelId="{AABE2B23-30E0-448E-A4B8-D079A74903DE}" type="presParOf" srcId="{F1B6909A-9811-445E-A1CE-B2E897B99596}" destId="{2D5F6DF1-FFA1-4E07-AA39-0A17CE88CD04}" srcOrd="0" destOrd="0" presId="urn:microsoft.com/office/officeart/2005/8/layout/arrow5"/>
    <dgm:cxn modelId="{81CD4D91-C3BB-47C1-8037-DECBC0718FB1}" type="presParOf" srcId="{F1B6909A-9811-445E-A1CE-B2E897B99596}" destId="{B356BAD1-F174-48E4-B4DD-219F811EA016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303BB35-73CF-46A0-87CE-FD442EB6C90C}" type="doc">
      <dgm:prSet loTypeId="urn:microsoft.com/office/officeart/2005/8/layout/arrow5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29316509-9460-43E5-9E09-C02DBDB7B04C}">
      <dgm:prSet phldrT="[Text]"/>
      <dgm:spPr/>
      <dgm:t>
        <a:bodyPr/>
        <a:lstStyle/>
        <a:p>
          <a:r>
            <a:rPr lang="cs-CZ" dirty="0" smtClean="0"/>
            <a:t>začátek</a:t>
          </a:r>
          <a:endParaRPr lang="cs-CZ" dirty="0"/>
        </a:p>
      </dgm:t>
    </dgm:pt>
    <dgm:pt modelId="{3CA38E77-2C81-44BE-AF06-03F5CBE921E2}" type="parTrans" cxnId="{B36BD0B7-93B4-459B-B178-1DAB928E532D}">
      <dgm:prSet/>
      <dgm:spPr/>
      <dgm:t>
        <a:bodyPr/>
        <a:lstStyle/>
        <a:p>
          <a:endParaRPr lang="cs-CZ"/>
        </a:p>
      </dgm:t>
    </dgm:pt>
    <dgm:pt modelId="{6BAECF09-1026-40B3-8289-CCE39EAC3073}" type="sibTrans" cxnId="{B36BD0B7-93B4-459B-B178-1DAB928E532D}">
      <dgm:prSet/>
      <dgm:spPr/>
      <dgm:t>
        <a:bodyPr/>
        <a:lstStyle/>
        <a:p>
          <a:endParaRPr lang="cs-CZ"/>
        </a:p>
      </dgm:t>
    </dgm:pt>
    <dgm:pt modelId="{E81E32B6-5F7D-4906-8DCA-A368AD618312}">
      <dgm:prSet phldrT="[Text]"/>
      <dgm:spPr/>
      <dgm:t>
        <a:bodyPr/>
        <a:lstStyle/>
        <a:p>
          <a:r>
            <a:rPr lang="cs-CZ" dirty="0" smtClean="0"/>
            <a:t>konec</a:t>
          </a:r>
          <a:endParaRPr lang="cs-CZ" dirty="0"/>
        </a:p>
      </dgm:t>
    </dgm:pt>
    <dgm:pt modelId="{560EC94E-A222-4B41-9A49-A924C0FF5EF8}" type="parTrans" cxnId="{FC01B009-ABBC-419B-9BDF-24A8D3A7965A}">
      <dgm:prSet/>
      <dgm:spPr/>
      <dgm:t>
        <a:bodyPr/>
        <a:lstStyle/>
        <a:p>
          <a:endParaRPr lang="cs-CZ"/>
        </a:p>
      </dgm:t>
    </dgm:pt>
    <dgm:pt modelId="{52F074F0-20D4-4162-9631-638DABF68DF6}" type="sibTrans" cxnId="{FC01B009-ABBC-419B-9BDF-24A8D3A7965A}">
      <dgm:prSet/>
      <dgm:spPr/>
      <dgm:t>
        <a:bodyPr/>
        <a:lstStyle/>
        <a:p>
          <a:endParaRPr lang="cs-CZ"/>
        </a:p>
      </dgm:t>
    </dgm:pt>
    <dgm:pt modelId="{70A14B49-30BD-44CD-9D81-3B1E389341E9}" type="pres">
      <dgm:prSet presAssocID="{E303BB35-73CF-46A0-87CE-FD442EB6C90C}" presName="diagram" presStyleCnt="0">
        <dgm:presLayoutVars>
          <dgm:dir/>
          <dgm:resizeHandles val="exact"/>
        </dgm:presLayoutVars>
      </dgm:prSet>
      <dgm:spPr/>
    </dgm:pt>
    <dgm:pt modelId="{A228C814-A794-463A-B546-B1E9CC7FF5D7}" type="pres">
      <dgm:prSet presAssocID="{29316509-9460-43E5-9E09-C02DBDB7B04C}" presName="arrow" presStyleLbl="node1" presStyleIdx="0" presStyleCnt="2">
        <dgm:presLayoutVars>
          <dgm:bulletEnabled val="1"/>
        </dgm:presLayoutVars>
      </dgm:prSet>
      <dgm:spPr/>
    </dgm:pt>
    <dgm:pt modelId="{FC19A22E-C12C-427F-82EE-0AE20C8502D8}" type="pres">
      <dgm:prSet presAssocID="{E81E32B6-5F7D-4906-8DCA-A368AD618312}" presName="arrow" presStyleLbl="node1" presStyleIdx="1" presStyleCnt="2">
        <dgm:presLayoutVars>
          <dgm:bulletEnabled val="1"/>
        </dgm:presLayoutVars>
      </dgm:prSet>
      <dgm:spPr/>
    </dgm:pt>
  </dgm:ptLst>
  <dgm:cxnLst>
    <dgm:cxn modelId="{B36BD0B7-93B4-459B-B178-1DAB928E532D}" srcId="{E303BB35-73CF-46A0-87CE-FD442EB6C90C}" destId="{29316509-9460-43E5-9E09-C02DBDB7B04C}" srcOrd="0" destOrd="0" parTransId="{3CA38E77-2C81-44BE-AF06-03F5CBE921E2}" sibTransId="{6BAECF09-1026-40B3-8289-CCE39EAC3073}"/>
    <dgm:cxn modelId="{FC01B009-ABBC-419B-9BDF-24A8D3A7965A}" srcId="{E303BB35-73CF-46A0-87CE-FD442EB6C90C}" destId="{E81E32B6-5F7D-4906-8DCA-A368AD618312}" srcOrd="1" destOrd="0" parTransId="{560EC94E-A222-4B41-9A49-A924C0FF5EF8}" sibTransId="{52F074F0-20D4-4162-9631-638DABF68DF6}"/>
    <dgm:cxn modelId="{0747D8C2-35EC-43B4-AA9C-5ED50BE4A48A}" type="presOf" srcId="{E81E32B6-5F7D-4906-8DCA-A368AD618312}" destId="{FC19A22E-C12C-427F-82EE-0AE20C8502D8}" srcOrd="0" destOrd="0" presId="urn:microsoft.com/office/officeart/2005/8/layout/arrow5"/>
    <dgm:cxn modelId="{4A863F84-DA46-4B1D-85DD-00CADA6D585B}" type="presOf" srcId="{29316509-9460-43E5-9E09-C02DBDB7B04C}" destId="{A228C814-A794-463A-B546-B1E9CC7FF5D7}" srcOrd="0" destOrd="0" presId="urn:microsoft.com/office/officeart/2005/8/layout/arrow5"/>
    <dgm:cxn modelId="{EB4E4366-D781-4F5A-BD35-1926355F0A65}" type="presOf" srcId="{E303BB35-73CF-46A0-87CE-FD442EB6C90C}" destId="{70A14B49-30BD-44CD-9D81-3B1E389341E9}" srcOrd="0" destOrd="0" presId="urn:microsoft.com/office/officeart/2005/8/layout/arrow5"/>
    <dgm:cxn modelId="{8904B5CA-E5CF-43C1-B87A-6377680961A5}" type="presParOf" srcId="{70A14B49-30BD-44CD-9D81-3B1E389341E9}" destId="{A228C814-A794-463A-B546-B1E9CC7FF5D7}" srcOrd="0" destOrd="0" presId="urn:microsoft.com/office/officeart/2005/8/layout/arrow5"/>
    <dgm:cxn modelId="{53AB194E-76D9-41E5-AE05-6D5AE166B02E}" type="presParOf" srcId="{70A14B49-30BD-44CD-9D81-3B1E389341E9}" destId="{FC19A22E-C12C-427F-82EE-0AE20C8502D8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BCC63A0-27C2-4A4B-99DE-1EBEBC920AE1}" type="doc">
      <dgm:prSet loTypeId="urn:microsoft.com/office/officeart/2005/8/layout/arrow5" loCatId="process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cs-CZ"/>
        </a:p>
      </dgm:t>
    </dgm:pt>
    <dgm:pt modelId="{8AD5CA7D-FE40-4B8D-958F-98200C030997}">
      <dgm:prSet phldrT="[Text]"/>
      <dgm:spPr/>
      <dgm:t>
        <a:bodyPr/>
        <a:lstStyle/>
        <a:p>
          <a:r>
            <a:rPr lang="cs-CZ" dirty="0" smtClean="0"/>
            <a:t>líný</a:t>
          </a:r>
          <a:endParaRPr lang="cs-CZ" dirty="0"/>
        </a:p>
      </dgm:t>
    </dgm:pt>
    <dgm:pt modelId="{9D2EA48A-37DD-4985-A26C-87842A0D0D5B}" type="parTrans" cxnId="{570FDD53-1BED-436B-8FD3-214510CDDE87}">
      <dgm:prSet/>
      <dgm:spPr/>
      <dgm:t>
        <a:bodyPr/>
        <a:lstStyle/>
        <a:p>
          <a:endParaRPr lang="cs-CZ"/>
        </a:p>
      </dgm:t>
    </dgm:pt>
    <dgm:pt modelId="{E26907CF-3858-4A31-B494-2B2B51498051}" type="sibTrans" cxnId="{570FDD53-1BED-436B-8FD3-214510CDDE87}">
      <dgm:prSet/>
      <dgm:spPr/>
      <dgm:t>
        <a:bodyPr/>
        <a:lstStyle/>
        <a:p>
          <a:endParaRPr lang="cs-CZ"/>
        </a:p>
      </dgm:t>
    </dgm:pt>
    <dgm:pt modelId="{B9DB60D7-4584-4331-A8B5-3D1317FB5A7C}">
      <dgm:prSet phldrT="[Text]"/>
      <dgm:spPr/>
      <dgm:t>
        <a:bodyPr/>
        <a:lstStyle/>
        <a:p>
          <a:r>
            <a:rPr lang="cs-CZ" dirty="0" smtClean="0"/>
            <a:t>pilný</a:t>
          </a:r>
          <a:endParaRPr lang="cs-CZ" dirty="0"/>
        </a:p>
      </dgm:t>
    </dgm:pt>
    <dgm:pt modelId="{21FB7C2B-C0D8-4165-BAEC-7FEF7B322707}" type="parTrans" cxnId="{963EC820-2096-4956-81F9-44200D287365}">
      <dgm:prSet/>
      <dgm:spPr/>
      <dgm:t>
        <a:bodyPr/>
        <a:lstStyle/>
        <a:p>
          <a:endParaRPr lang="cs-CZ"/>
        </a:p>
      </dgm:t>
    </dgm:pt>
    <dgm:pt modelId="{C3E5F28C-94A6-4ECB-B5CD-3A6E747163D4}" type="sibTrans" cxnId="{963EC820-2096-4956-81F9-44200D287365}">
      <dgm:prSet/>
      <dgm:spPr/>
      <dgm:t>
        <a:bodyPr/>
        <a:lstStyle/>
        <a:p>
          <a:endParaRPr lang="cs-CZ"/>
        </a:p>
      </dgm:t>
    </dgm:pt>
    <dgm:pt modelId="{289D58D3-7BA5-4E50-BA07-8974D55F29F1}" type="pres">
      <dgm:prSet presAssocID="{3BCC63A0-27C2-4A4B-99DE-1EBEBC920AE1}" presName="diagram" presStyleCnt="0">
        <dgm:presLayoutVars>
          <dgm:dir/>
          <dgm:resizeHandles val="exact"/>
        </dgm:presLayoutVars>
      </dgm:prSet>
      <dgm:spPr/>
    </dgm:pt>
    <dgm:pt modelId="{527FF5CC-E606-4F69-9CC7-D5F0870A21F1}" type="pres">
      <dgm:prSet presAssocID="{8AD5CA7D-FE40-4B8D-958F-98200C030997}" presName="arrow" presStyleLbl="node1" presStyleIdx="0" presStyleCnt="2">
        <dgm:presLayoutVars>
          <dgm:bulletEnabled val="1"/>
        </dgm:presLayoutVars>
      </dgm:prSet>
      <dgm:spPr/>
    </dgm:pt>
    <dgm:pt modelId="{63E3268E-1969-4509-9691-C46413288EDD}" type="pres">
      <dgm:prSet presAssocID="{B9DB60D7-4584-4331-A8B5-3D1317FB5A7C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63EC820-2096-4956-81F9-44200D287365}" srcId="{3BCC63A0-27C2-4A4B-99DE-1EBEBC920AE1}" destId="{B9DB60D7-4584-4331-A8B5-3D1317FB5A7C}" srcOrd="1" destOrd="0" parTransId="{21FB7C2B-C0D8-4165-BAEC-7FEF7B322707}" sibTransId="{C3E5F28C-94A6-4ECB-B5CD-3A6E747163D4}"/>
    <dgm:cxn modelId="{C9297655-3EE4-494C-8710-C25206255239}" type="presOf" srcId="{3BCC63A0-27C2-4A4B-99DE-1EBEBC920AE1}" destId="{289D58D3-7BA5-4E50-BA07-8974D55F29F1}" srcOrd="0" destOrd="0" presId="urn:microsoft.com/office/officeart/2005/8/layout/arrow5"/>
    <dgm:cxn modelId="{D370622C-A2BC-4938-A3BC-62A59FE1C7BF}" type="presOf" srcId="{8AD5CA7D-FE40-4B8D-958F-98200C030997}" destId="{527FF5CC-E606-4F69-9CC7-D5F0870A21F1}" srcOrd="0" destOrd="0" presId="urn:microsoft.com/office/officeart/2005/8/layout/arrow5"/>
    <dgm:cxn modelId="{87E51B20-B9F4-4577-AAA7-4F4C2D7AAE85}" type="presOf" srcId="{B9DB60D7-4584-4331-A8B5-3D1317FB5A7C}" destId="{63E3268E-1969-4509-9691-C46413288EDD}" srcOrd="0" destOrd="0" presId="urn:microsoft.com/office/officeart/2005/8/layout/arrow5"/>
    <dgm:cxn modelId="{570FDD53-1BED-436B-8FD3-214510CDDE87}" srcId="{3BCC63A0-27C2-4A4B-99DE-1EBEBC920AE1}" destId="{8AD5CA7D-FE40-4B8D-958F-98200C030997}" srcOrd="0" destOrd="0" parTransId="{9D2EA48A-37DD-4985-A26C-87842A0D0D5B}" sibTransId="{E26907CF-3858-4A31-B494-2B2B51498051}"/>
    <dgm:cxn modelId="{233B1ABD-B022-440B-9EE2-5B4E0EA37329}" type="presParOf" srcId="{289D58D3-7BA5-4E50-BA07-8974D55F29F1}" destId="{527FF5CC-E606-4F69-9CC7-D5F0870A21F1}" srcOrd="0" destOrd="0" presId="urn:microsoft.com/office/officeart/2005/8/layout/arrow5"/>
    <dgm:cxn modelId="{C46D9FCA-1010-44F1-B272-732B1817B21B}" type="presParOf" srcId="{289D58D3-7BA5-4E50-BA07-8974D55F29F1}" destId="{63E3268E-1969-4509-9691-C46413288EDD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27DE036-CF5C-49E3-9640-6059310FA72D}" type="doc">
      <dgm:prSet loTypeId="urn:microsoft.com/office/officeart/2005/8/layout/arrow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F72146A7-E780-46E7-8417-CE8A17AF226A}">
      <dgm:prSet phldrT="[Text]"/>
      <dgm:spPr/>
      <dgm:t>
        <a:bodyPr/>
        <a:lstStyle/>
        <a:p>
          <a:r>
            <a:rPr lang="cs-CZ" dirty="0" smtClean="0"/>
            <a:t>hluk</a:t>
          </a:r>
          <a:endParaRPr lang="cs-CZ" dirty="0"/>
        </a:p>
      </dgm:t>
    </dgm:pt>
    <dgm:pt modelId="{B4B4DEAD-6BE8-4A24-B870-B1BECA422F7F}" type="parTrans" cxnId="{B09B0002-068A-47B3-AB22-9297105EF5B3}">
      <dgm:prSet/>
      <dgm:spPr/>
      <dgm:t>
        <a:bodyPr/>
        <a:lstStyle/>
        <a:p>
          <a:endParaRPr lang="cs-CZ"/>
        </a:p>
      </dgm:t>
    </dgm:pt>
    <dgm:pt modelId="{CF127C27-0426-4235-B66C-A676E04F18E7}" type="sibTrans" cxnId="{B09B0002-068A-47B3-AB22-9297105EF5B3}">
      <dgm:prSet/>
      <dgm:spPr/>
      <dgm:t>
        <a:bodyPr/>
        <a:lstStyle/>
        <a:p>
          <a:endParaRPr lang="cs-CZ"/>
        </a:p>
      </dgm:t>
    </dgm:pt>
    <dgm:pt modelId="{6DCF1FFE-D03E-45EB-AAD3-9B7172C21577}">
      <dgm:prSet phldrT="[Text]"/>
      <dgm:spPr/>
      <dgm:t>
        <a:bodyPr/>
        <a:lstStyle/>
        <a:p>
          <a:r>
            <a:rPr lang="cs-CZ" dirty="0" smtClean="0"/>
            <a:t>ticho</a:t>
          </a:r>
          <a:endParaRPr lang="cs-CZ" dirty="0"/>
        </a:p>
      </dgm:t>
    </dgm:pt>
    <dgm:pt modelId="{B64EECA6-1535-4775-BB76-2A48B0DED2BF}" type="parTrans" cxnId="{075680E1-2BDC-40F4-A281-6D455451D881}">
      <dgm:prSet/>
      <dgm:spPr/>
      <dgm:t>
        <a:bodyPr/>
        <a:lstStyle/>
        <a:p>
          <a:endParaRPr lang="cs-CZ"/>
        </a:p>
      </dgm:t>
    </dgm:pt>
    <dgm:pt modelId="{4DB5C2F8-E43F-431D-A453-D4531951A9A0}" type="sibTrans" cxnId="{075680E1-2BDC-40F4-A281-6D455451D881}">
      <dgm:prSet/>
      <dgm:spPr/>
      <dgm:t>
        <a:bodyPr/>
        <a:lstStyle/>
        <a:p>
          <a:endParaRPr lang="cs-CZ"/>
        </a:p>
      </dgm:t>
    </dgm:pt>
    <dgm:pt modelId="{6C02B2F1-5E47-495C-9E7F-662B1788A79E}" type="pres">
      <dgm:prSet presAssocID="{D27DE036-CF5C-49E3-9640-6059310FA72D}" presName="diagram" presStyleCnt="0">
        <dgm:presLayoutVars>
          <dgm:dir/>
          <dgm:resizeHandles val="exact"/>
        </dgm:presLayoutVars>
      </dgm:prSet>
      <dgm:spPr/>
    </dgm:pt>
    <dgm:pt modelId="{52D0492F-A613-4062-814F-F6A6BF62FDD0}" type="pres">
      <dgm:prSet presAssocID="{F72146A7-E780-46E7-8417-CE8A17AF226A}" presName="arrow" presStyleLbl="node1" presStyleIdx="0" presStyleCnt="2">
        <dgm:presLayoutVars>
          <dgm:bulletEnabled val="1"/>
        </dgm:presLayoutVars>
      </dgm:prSet>
      <dgm:spPr/>
    </dgm:pt>
    <dgm:pt modelId="{4DB51C58-CE5E-4A02-823A-CA1BDC444BF7}" type="pres">
      <dgm:prSet presAssocID="{6DCF1FFE-D03E-45EB-AAD3-9B7172C21577}" presName="arrow" presStyleLbl="node1" presStyleIdx="1" presStyleCnt="2">
        <dgm:presLayoutVars>
          <dgm:bulletEnabled val="1"/>
        </dgm:presLayoutVars>
      </dgm:prSet>
      <dgm:spPr/>
    </dgm:pt>
  </dgm:ptLst>
  <dgm:cxnLst>
    <dgm:cxn modelId="{6D7707EA-C773-49D1-AFE5-F4BA2F136603}" type="presOf" srcId="{6DCF1FFE-D03E-45EB-AAD3-9B7172C21577}" destId="{4DB51C58-CE5E-4A02-823A-CA1BDC444BF7}" srcOrd="0" destOrd="0" presId="urn:microsoft.com/office/officeart/2005/8/layout/arrow5"/>
    <dgm:cxn modelId="{347DB1FC-F888-4D69-9110-DC0981AB5641}" type="presOf" srcId="{F72146A7-E780-46E7-8417-CE8A17AF226A}" destId="{52D0492F-A613-4062-814F-F6A6BF62FDD0}" srcOrd="0" destOrd="0" presId="urn:microsoft.com/office/officeart/2005/8/layout/arrow5"/>
    <dgm:cxn modelId="{BB825067-3E8F-4149-BFBC-DA4AE7DEDB83}" type="presOf" srcId="{D27DE036-CF5C-49E3-9640-6059310FA72D}" destId="{6C02B2F1-5E47-495C-9E7F-662B1788A79E}" srcOrd="0" destOrd="0" presId="urn:microsoft.com/office/officeart/2005/8/layout/arrow5"/>
    <dgm:cxn modelId="{B09B0002-068A-47B3-AB22-9297105EF5B3}" srcId="{D27DE036-CF5C-49E3-9640-6059310FA72D}" destId="{F72146A7-E780-46E7-8417-CE8A17AF226A}" srcOrd="0" destOrd="0" parTransId="{B4B4DEAD-6BE8-4A24-B870-B1BECA422F7F}" sibTransId="{CF127C27-0426-4235-B66C-A676E04F18E7}"/>
    <dgm:cxn modelId="{075680E1-2BDC-40F4-A281-6D455451D881}" srcId="{D27DE036-CF5C-49E3-9640-6059310FA72D}" destId="{6DCF1FFE-D03E-45EB-AAD3-9B7172C21577}" srcOrd="1" destOrd="0" parTransId="{B64EECA6-1535-4775-BB76-2A48B0DED2BF}" sibTransId="{4DB5C2F8-E43F-431D-A453-D4531951A9A0}"/>
    <dgm:cxn modelId="{4D8F8A1B-0F51-4CBD-AFB4-41DC1B047BAA}" type="presParOf" srcId="{6C02B2F1-5E47-495C-9E7F-662B1788A79E}" destId="{52D0492F-A613-4062-814F-F6A6BF62FDD0}" srcOrd="0" destOrd="0" presId="urn:microsoft.com/office/officeart/2005/8/layout/arrow5"/>
    <dgm:cxn modelId="{751E52CE-AA1E-41B0-B21B-1524A9CCE01E}" type="presParOf" srcId="{6C02B2F1-5E47-495C-9E7F-662B1788A79E}" destId="{4DB51C58-CE5E-4A02-823A-CA1BDC444BF7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BE3A5A6-18BC-4232-9767-3B5600C5AEF0}" type="doc">
      <dgm:prSet loTypeId="urn:microsoft.com/office/officeart/2005/8/layout/arrow5" loCatId="process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80B1752E-133F-486E-98B5-E8AACF365EDF}">
      <dgm:prSet phldrT="[Text]"/>
      <dgm:spPr/>
      <dgm:t>
        <a:bodyPr/>
        <a:lstStyle/>
        <a:p>
          <a:r>
            <a:rPr lang="cs-CZ" dirty="0" smtClean="0"/>
            <a:t>ráno</a:t>
          </a:r>
          <a:endParaRPr lang="cs-CZ" dirty="0"/>
        </a:p>
      </dgm:t>
    </dgm:pt>
    <dgm:pt modelId="{9AFCB6FE-2081-4BFD-80B5-6A246B5EC14B}" type="parTrans" cxnId="{8B3BC51E-0EA4-4124-98D0-18CB0AE5DC5E}">
      <dgm:prSet/>
      <dgm:spPr/>
      <dgm:t>
        <a:bodyPr/>
        <a:lstStyle/>
        <a:p>
          <a:endParaRPr lang="cs-CZ"/>
        </a:p>
      </dgm:t>
    </dgm:pt>
    <dgm:pt modelId="{D8BA7F32-A221-41DB-9BE8-4057F19C01C9}" type="sibTrans" cxnId="{8B3BC51E-0EA4-4124-98D0-18CB0AE5DC5E}">
      <dgm:prSet/>
      <dgm:spPr/>
      <dgm:t>
        <a:bodyPr/>
        <a:lstStyle/>
        <a:p>
          <a:endParaRPr lang="cs-CZ"/>
        </a:p>
      </dgm:t>
    </dgm:pt>
    <dgm:pt modelId="{1548ED4C-5D1D-4AE2-8171-35FF16CBACA7}">
      <dgm:prSet phldrT="[Text]"/>
      <dgm:spPr/>
      <dgm:t>
        <a:bodyPr/>
        <a:lstStyle/>
        <a:p>
          <a:r>
            <a:rPr lang="cs-CZ" dirty="0" smtClean="0"/>
            <a:t>večer</a:t>
          </a:r>
          <a:endParaRPr lang="cs-CZ" dirty="0"/>
        </a:p>
      </dgm:t>
    </dgm:pt>
    <dgm:pt modelId="{3A546D4E-50F6-4935-A725-CF9BB566EB94}" type="parTrans" cxnId="{5E934C86-FDA1-4EC9-B1F4-7B896B613F00}">
      <dgm:prSet/>
      <dgm:spPr/>
      <dgm:t>
        <a:bodyPr/>
        <a:lstStyle/>
        <a:p>
          <a:endParaRPr lang="cs-CZ"/>
        </a:p>
      </dgm:t>
    </dgm:pt>
    <dgm:pt modelId="{E68A61EF-9E5B-4682-AE5E-3F696997802D}" type="sibTrans" cxnId="{5E934C86-FDA1-4EC9-B1F4-7B896B613F00}">
      <dgm:prSet/>
      <dgm:spPr/>
      <dgm:t>
        <a:bodyPr/>
        <a:lstStyle/>
        <a:p>
          <a:endParaRPr lang="cs-CZ"/>
        </a:p>
      </dgm:t>
    </dgm:pt>
    <dgm:pt modelId="{EA9AE2B4-BB2E-49C2-BA9E-D69EB01F4CF9}" type="pres">
      <dgm:prSet presAssocID="{5BE3A5A6-18BC-4232-9767-3B5600C5AEF0}" presName="diagram" presStyleCnt="0">
        <dgm:presLayoutVars>
          <dgm:dir/>
          <dgm:resizeHandles val="exact"/>
        </dgm:presLayoutVars>
      </dgm:prSet>
      <dgm:spPr/>
    </dgm:pt>
    <dgm:pt modelId="{C52A2906-7E89-44AE-AFD4-5CE31EC39675}" type="pres">
      <dgm:prSet presAssocID="{80B1752E-133F-486E-98B5-E8AACF365EDF}" presName="arrow" presStyleLbl="node1" presStyleIdx="0" presStyleCnt="2">
        <dgm:presLayoutVars>
          <dgm:bulletEnabled val="1"/>
        </dgm:presLayoutVars>
      </dgm:prSet>
      <dgm:spPr/>
    </dgm:pt>
    <dgm:pt modelId="{0485540A-1AC9-4427-B2DA-6A4733858B7F}" type="pres">
      <dgm:prSet presAssocID="{1548ED4C-5D1D-4AE2-8171-35FF16CBACA7}" presName="arrow" presStyleLbl="node1" presStyleIdx="1" presStyleCnt="2">
        <dgm:presLayoutVars>
          <dgm:bulletEnabled val="1"/>
        </dgm:presLayoutVars>
      </dgm:prSet>
      <dgm:spPr/>
    </dgm:pt>
  </dgm:ptLst>
  <dgm:cxnLst>
    <dgm:cxn modelId="{5E934C86-FDA1-4EC9-B1F4-7B896B613F00}" srcId="{5BE3A5A6-18BC-4232-9767-3B5600C5AEF0}" destId="{1548ED4C-5D1D-4AE2-8171-35FF16CBACA7}" srcOrd="1" destOrd="0" parTransId="{3A546D4E-50F6-4935-A725-CF9BB566EB94}" sibTransId="{E68A61EF-9E5B-4682-AE5E-3F696997802D}"/>
    <dgm:cxn modelId="{00766957-968B-4BC4-B065-B42C4A87F5F6}" type="presOf" srcId="{5BE3A5A6-18BC-4232-9767-3B5600C5AEF0}" destId="{EA9AE2B4-BB2E-49C2-BA9E-D69EB01F4CF9}" srcOrd="0" destOrd="0" presId="urn:microsoft.com/office/officeart/2005/8/layout/arrow5"/>
    <dgm:cxn modelId="{8CC55891-68BD-46A0-91FF-ED3CB4DAFC7A}" type="presOf" srcId="{1548ED4C-5D1D-4AE2-8171-35FF16CBACA7}" destId="{0485540A-1AC9-4427-B2DA-6A4733858B7F}" srcOrd="0" destOrd="0" presId="urn:microsoft.com/office/officeart/2005/8/layout/arrow5"/>
    <dgm:cxn modelId="{FCE6EAEE-2115-4808-A826-F7ED1DEE5209}" type="presOf" srcId="{80B1752E-133F-486E-98B5-E8AACF365EDF}" destId="{C52A2906-7E89-44AE-AFD4-5CE31EC39675}" srcOrd="0" destOrd="0" presId="urn:microsoft.com/office/officeart/2005/8/layout/arrow5"/>
    <dgm:cxn modelId="{8B3BC51E-0EA4-4124-98D0-18CB0AE5DC5E}" srcId="{5BE3A5A6-18BC-4232-9767-3B5600C5AEF0}" destId="{80B1752E-133F-486E-98B5-E8AACF365EDF}" srcOrd="0" destOrd="0" parTransId="{9AFCB6FE-2081-4BFD-80B5-6A246B5EC14B}" sibTransId="{D8BA7F32-A221-41DB-9BE8-4057F19C01C9}"/>
    <dgm:cxn modelId="{D965E65D-1091-459A-A331-2C896A89A161}" type="presParOf" srcId="{EA9AE2B4-BB2E-49C2-BA9E-D69EB01F4CF9}" destId="{C52A2906-7E89-44AE-AFD4-5CE31EC39675}" srcOrd="0" destOrd="0" presId="urn:microsoft.com/office/officeart/2005/8/layout/arrow5"/>
    <dgm:cxn modelId="{5D8C6840-5316-43B3-80F4-AA42ED3BF0FA}" type="presParOf" srcId="{EA9AE2B4-BB2E-49C2-BA9E-D69EB01F4CF9}" destId="{0485540A-1AC9-4427-B2DA-6A4733858B7F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00BA4A6-F590-4C39-B25F-6F800A318709}" type="doc">
      <dgm:prSet loTypeId="urn:microsoft.com/office/officeart/2005/8/layout/arrow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94CEAE80-5374-45FD-8A95-48F94786D1A6}">
      <dgm:prSet phldrT="[Text]"/>
      <dgm:spPr/>
      <dgm:t>
        <a:bodyPr/>
        <a:lstStyle/>
        <a:p>
          <a:r>
            <a:rPr lang="cs-CZ" dirty="0" smtClean="0"/>
            <a:t>mokrý</a:t>
          </a:r>
          <a:endParaRPr lang="cs-CZ" dirty="0"/>
        </a:p>
      </dgm:t>
    </dgm:pt>
    <dgm:pt modelId="{53317763-119D-4750-83B6-973A3D23870B}" type="parTrans" cxnId="{3396B406-EC59-474B-8CA8-5B36015D8DCE}">
      <dgm:prSet/>
      <dgm:spPr/>
      <dgm:t>
        <a:bodyPr/>
        <a:lstStyle/>
        <a:p>
          <a:endParaRPr lang="cs-CZ"/>
        </a:p>
      </dgm:t>
    </dgm:pt>
    <dgm:pt modelId="{3415A947-E19B-4246-860F-0EF8EB0807CE}" type="sibTrans" cxnId="{3396B406-EC59-474B-8CA8-5B36015D8DCE}">
      <dgm:prSet/>
      <dgm:spPr/>
      <dgm:t>
        <a:bodyPr/>
        <a:lstStyle/>
        <a:p>
          <a:endParaRPr lang="cs-CZ"/>
        </a:p>
      </dgm:t>
    </dgm:pt>
    <dgm:pt modelId="{7760BF31-ADD6-434A-9A61-7BDD20C9EA3A}">
      <dgm:prSet phldrT="[Text]"/>
      <dgm:spPr/>
      <dgm:t>
        <a:bodyPr/>
        <a:lstStyle/>
        <a:p>
          <a:r>
            <a:rPr lang="cs-CZ" dirty="0" smtClean="0"/>
            <a:t>suchý</a:t>
          </a:r>
          <a:endParaRPr lang="cs-CZ" dirty="0"/>
        </a:p>
      </dgm:t>
    </dgm:pt>
    <dgm:pt modelId="{2310B5CA-7303-4ECC-8ED2-C523FC04E09B}" type="parTrans" cxnId="{4915D347-CD9E-428F-8BD8-8ABDBB373EDD}">
      <dgm:prSet/>
      <dgm:spPr/>
      <dgm:t>
        <a:bodyPr/>
        <a:lstStyle/>
        <a:p>
          <a:endParaRPr lang="cs-CZ"/>
        </a:p>
      </dgm:t>
    </dgm:pt>
    <dgm:pt modelId="{9DD17834-690E-496F-9599-DB3F9A55E153}" type="sibTrans" cxnId="{4915D347-CD9E-428F-8BD8-8ABDBB373EDD}">
      <dgm:prSet/>
      <dgm:spPr/>
      <dgm:t>
        <a:bodyPr/>
        <a:lstStyle/>
        <a:p>
          <a:endParaRPr lang="cs-CZ"/>
        </a:p>
      </dgm:t>
    </dgm:pt>
    <dgm:pt modelId="{0AF49504-D46B-4CFF-9C92-E61D978A33E3}" type="pres">
      <dgm:prSet presAssocID="{200BA4A6-F590-4C39-B25F-6F800A318709}" presName="diagram" presStyleCnt="0">
        <dgm:presLayoutVars>
          <dgm:dir/>
          <dgm:resizeHandles val="exact"/>
        </dgm:presLayoutVars>
      </dgm:prSet>
      <dgm:spPr/>
    </dgm:pt>
    <dgm:pt modelId="{B09FF158-97F5-4F95-A1EA-D0FD617EC8B9}" type="pres">
      <dgm:prSet presAssocID="{94CEAE80-5374-45FD-8A95-48F94786D1A6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7B17A8-FA6F-4462-925F-EDB4BB1B0605}" type="pres">
      <dgm:prSet presAssocID="{7760BF31-ADD6-434A-9A61-7BDD20C9EA3A}" presName="arrow" presStyleLbl="node1" presStyleIdx="1" presStyleCnt="2">
        <dgm:presLayoutVars>
          <dgm:bulletEnabled val="1"/>
        </dgm:presLayoutVars>
      </dgm:prSet>
      <dgm:spPr/>
    </dgm:pt>
  </dgm:ptLst>
  <dgm:cxnLst>
    <dgm:cxn modelId="{ECD688C7-85D2-4A26-B200-678EEF18F811}" type="presOf" srcId="{7760BF31-ADD6-434A-9A61-7BDD20C9EA3A}" destId="{167B17A8-FA6F-4462-925F-EDB4BB1B0605}" srcOrd="0" destOrd="0" presId="urn:microsoft.com/office/officeart/2005/8/layout/arrow5"/>
    <dgm:cxn modelId="{4915D347-CD9E-428F-8BD8-8ABDBB373EDD}" srcId="{200BA4A6-F590-4C39-B25F-6F800A318709}" destId="{7760BF31-ADD6-434A-9A61-7BDD20C9EA3A}" srcOrd="1" destOrd="0" parTransId="{2310B5CA-7303-4ECC-8ED2-C523FC04E09B}" sibTransId="{9DD17834-690E-496F-9599-DB3F9A55E153}"/>
    <dgm:cxn modelId="{229881DE-9ECA-4259-9409-1EE589B78206}" type="presOf" srcId="{94CEAE80-5374-45FD-8A95-48F94786D1A6}" destId="{B09FF158-97F5-4F95-A1EA-D0FD617EC8B9}" srcOrd="0" destOrd="0" presId="urn:microsoft.com/office/officeart/2005/8/layout/arrow5"/>
    <dgm:cxn modelId="{3396B406-EC59-474B-8CA8-5B36015D8DCE}" srcId="{200BA4A6-F590-4C39-B25F-6F800A318709}" destId="{94CEAE80-5374-45FD-8A95-48F94786D1A6}" srcOrd="0" destOrd="0" parTransId="{53317763-119D-4750-83B6-973A3D23870B}" sibTransId="{3415A947-E19B-4246-860F-0EF8EB0807CE}"/>
    <dgm:cxn modelId="{E4F2312B-539C-40F0-BF6B-CF9123B91CFE}" type="presOf" srcId="{200BA4A6-F590-4C39-B25F-6F800A318709}" destId="{0AF49504-D46B-4CFF-9C92-E61D978A33E3}" srcOrd="0" destOrd="0" presId="urn:microsoft.com/office/officeart/2005/8/layout/arrow5"/>
    <dgm:cxn modelId="{1E1931AD-427F-4192-A110-B9C147EB2923}" type="presParOf" srcId="{0AF49504-D46B-4CFF-9C92-E61D978A33E3}" destId="{B09FF158-97F5-4F95-A1EA-D0FD617EC8B9}" srcOrd="0" destOrd="0" presId="urn:microsoft.com/office/officeart/2005/8/layout/arrow5"/>
    <dgm:cxn modelId="{8B87B462-FEE9-4CF0-A010-D799A882C5B7}" type="presParOf" srcId="{0AF49504-D46B-4CFF-9C92-E61D978A33E3}" destId="{167B17A8-FA6F-4462-925F-EDB4BB1B0605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A2551AE-CA0B-436B-91AA-F85AB15CA3C4}" type="doc">
      <dgm:prSet loTypeId="urn:microsoft.com/office/officeart/2005/8/layout/arrow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8090A0D-1D23-4A97-8008-BF7016F42524}">
      <dgm:prSet phldrT="[Text]"/>
      <dgm:spPr/>
      <dgm:t>
        <a:bodyPr/>
        <a:lstStyle/>
        <a:p>
          <a:r>
            <a:rPr lang="cs-CZ" dirty="0" smtClean="0"/>
            <a:t>nemocný</a:t>
          </a:r>
          <a:endParaRPr lang="cs-CZ" dirty="0"/>
        </a:p>
      </dgm:t>
    </dgm:pt>
    <dgm:pt modelId="{CC9687A0-952E-4967-A361-2BF3B436DFD4}" type="parTrans" cxnId="{0A7CDB19-3BD6-40EF-901E-1A9A8238EC33}">
      <dgm:prSet/>
      <dgm:spPr/>
      <dgm:t>
        <a:bodyPr/>
        <a:lstStyle/>
        <a:p>
          <a:endParaRPr lang="cs-CZ"/>
        </a:p>
      </dgm:t>
    </dgm:pt>
    <dgm:pt modelId="{99DBA496-FB50-474E-8C54-2DF4D9508482}" type="sibTrans" cxnId="{0A7CDB19-3BD6-40EF-901E-1A9A8238EC33}">
      <dgm:prSet/>
      <dgm:spPr/>
      <dgm:t>
        <a:bodyPr/>
        <a:lstStyle/>
        <a:p>
          <a:endParaRPr lang="cs-CZ"/>
        </a:p>
      </dgm:t>
    </dgm:pt>
    <dgm:pt modelId="{059B97CA-8849-4581-A3E7-3FA7944AA42D}">
      <dgm:prSet phldrT="[Text]"/>
      <dgm:spPr/>
      <dgm:t>
        <a:bodyPr/>
        <a:lstStyle/>
        <a:p>
          <a:r>
            <a:rPr lang="cs-CZ" dirty="0" smtClean="0"/>
            <a:t>zdravý</a:t>
          </a:r>
          <a:endParaRPr lang="cs-CZ" dirty="0"/>
        </a:p>
      </dgm:t>
    </dgm:pt>
    <dgm:pt modelId="{CB0134F3-B067-4EE5-9960-885784FD56E1}" type="parTrans" cxnId="{DAF11846-3EC9-4B2A-B7AD-789969622068}">
      <dgm:prSet/>
      <dgm:spPr/>
      <dgm:t>
        <a:bodyPr/>
        <a:lstStyle/>
        <a:p>
          <a:endParaRPr lang="cs-CZ"/>
        </a:p>
      </dgm:t>
    </dgm:pt>
    <dgm:pt modelId="{8E638718-9187-464D-A129-EB7A96F96514}" type="sibTrans" cxnId="{DAF11846-3EC9-4B2A-B7AD-789969622068}">
      <dgm:prSet/>
      <dgm:spPr/>
      <dgm:t>
        <a:bodyPr/>
        <a:lstStyle/>
        <a:p>
          <a:endParaRPr lang="cs-CZ"/>
        </a:p>
      </dgm:t>
    </dgm:pt>
    <dgm:pt modelId="{0F947631-0960-4709-A23B-68913E920932}" type="pres">
      <dgm:prSet presAssocID="{CA2551AE-CA0B-436B-91AA-F85AB15CA3C4}" presName="diagram" presStyleCnt="0">
        <dgm:presLayoutVars>
          <dgm:dir/>
          <dgm:resizeHandles val="exact"/>
        </dgm:presLayoutVars>
      </dgm:prSet>
      <dgm:spPr/>
    </dgm:pt>
    <dgm:pt modelId="{BCE08EF5-A7FD-41DB-A384-5953CFBD4C7B}" type="pres">
      <dgm:prSet presAssocID="{E8090A0D-1D23-4A97-8008-BF7016F42524}" presName="arrow" presStyleLbl="node1" presStyleIdx="0" presStyleCnt="2">
        <dgm:presLayoutVars>
          <dgm:bulletEnabled val="1"/>
        </dgm:presLayoutVars>
      </dgm:prSet>
      <dgm:spPr/>
    </dgm:pt>
    <dgm:pt modelId="{9D567500-0C89-4E20-B6E1-832A1498FC93}" type="pres">
      <dgm:prSet presAssocID="{059B97CA-8849-4581-A3E7-3FA7944AA42D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7CDB19-3BD6-40EF-901E-1A9A8238EC33}" srcId="{CA2551AE-CA0B-436B-91AA-F85AB15CA3C4}" destId="{E8090A0D-1D23-4A97-8008-BF7016F42524}" srcOrd="0" destOrd="0" parTransId="{CC9687A0-952E-4967-A361-2BF3B436DFD4}" sibTransId="{99DBA496-FB50-474E-8C54-2DF4D9508482}"/>
    <dgm:cxn modelId="{0F2664B2-7C96-4730-8501-566FCFF5932A}" type="presOf" srcId="{059B97CA-8849-4581-A3E7-3FA7944AA42D}" destId="{9D567500-0C89-4E20-B6E1-832A1498FC93}" srcOrd="0" destOrd="0" presId="urn:microsoft.com/office/officeart/2005/8/layout/arrow5"/>
    <dgm:cxn modelId="{DAF11846-3EC9-4B2A-B7AD-789969622068}" srcId="{CA2551AE-CA0B-436B-91AA-F85AB15CA3C4}" destId="{059B97CA-8849-4581-A3E7-3FA7944AA42D}" srcOrd="1" destOrd="0" parTransId="{CB0134F3-B067-4EE5-9960-885784FD56E1}" sibTransId="{8E638718-9187-464D-A129-EB7A96F96514}"/>
    <dgm:cxn modelId="{6F56CA99-B20D-47E2-9BB9-A6EBDA856FFC}" type="presOf" srcId="{CA2551AE-CA0B-436B-91AA-F85AB15CA3C4}" destId="{0F947631-0960-4709-A23B-68913E920932}" srcOrd="0" destOrd="0" presId="urn:microsoft.com/office/officeart/2005/8/layout/arrow5"/>
    <dgm:cxn modelId="{07E3F38C-E063-44E8-AA24-3E3D0B1F53AA}" type="presOf" srcId="{E8090A0D-1D23-4A97-8008-BF7016F42524}" destId="{BCE08EF5-A7FD-41DB-A384-5953CFBD4C7B}" srcOrd="0" destOrd="0" presId="urn:microsoft.com/office/officeart/2005/8/layout/arrow5"/>
    <dgm:cxn modelId="{A9398E77-F3F5-4289-B637-D1C1E6EEBD09}" type="presParOf" srcId="{0F947631-0960-4709-A23B-68913E920932}" destId="{BCE08EF5-A7FD-41DB-A384-5953CFBD4C7B}" srcOrd="0" destOrd="0" presId="urn:microsoft.com/office/officeart/2005/8/layout/arrow5"/>
    <dgm:cxn modelId="{A5336BD3-B41E-4F2A-9E87-7035F8699007}" type="presParOf" srcId="{0F947631-0960-4709-A23B-68913E920932}" destId="{9D567500-0C89-4E20-B6E1-832A1498FC93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58C26EE-F750-42B9-A5A1-7683BF574F2A}" type="doc">
      <dgm:prSet loTypeId="urn:microsoft.com/office/officeart/2005/8/layout/arrow5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2B6A3E6-7748-4B25-9C95-D5704B9F381F}">
      <dgm:prSet phldrT="[Text]"/>
      <dgm:spPr/>
      <dgm:t>
        <a:bodyPr/>
        <a:lstStyle/>
        <a:p>
          <a:r>
            <a:rPr lang="cs-CZ" dirty="0" smtClean="0"/>
            <a:t>ano</a:t>
          </a:r>
          <a:endParaRPr lang="cs-CZ" dirty="0"/>
        </a:p>
      </dgm:t>
    </dgm:pt>
    <dgm:pt modelId="{7796A5FC-844A-4BB3-8737-A64163A3CF11}" type="parTrans" cxnId="{923967CA-5A42-468F-A2C6-7C55D24CBC5E}">
      <dgm:prSet/>
      <dgm:spPr/>
      <dgm:t>
        <a:bodyPr/>
        <a:lstStyle/>
        <a:p>
          <a:endParaRPr lang="cs-CZ"/>
        </a:p>
      </dgm:t>
    </dgm:pt>
    <dgm:pt modelId="{8862DCEE-1666-4C1B-AE40-66F13E47E34B}" type="sibTrans" cxnId="{923967CA-5A42-468F-A2C6-7C55D24CBC5E}">
      <dgm:prSet/>
      <dgm:spPr/>
      <dgm:t>
        <a:bodyPr/>
        <a:lstStyle/>
        <a:p>
          <a:endParaRPr lang="cs-CZ"/>
        </a:p>
      </dgm:t>
    </dgm:pt>
    <dgm:pt modelId="{C6BF7575-02D6-4BA7-B9EA-4D194F0ADCE8}">
      <dgm:prSet phldrT="[Text]"/>
      <dgm:spPr/>
      <dgm:t>
        <a:bodyPr/>
        <a:lstStyle/>
        <a:p>
          <a:r>
            <a:rPr lang="cs-CZ" dirty="0" smtClean="0"/>
            <a:t>ne</a:t>
          </a:r>
          <a:endParaRPr lang="cs-CZ" dirty="0"/>
        </a:p>
      </dgm:t>
    </dgm:pt>
    <dgm:pt modelId="{56A44F57-7743-4862-AFF5-7FB3961F819C}" type="parTrans" cxnId="{F982C62A-A239-4F0D-876A-EA99EDF86116}">
      <dgm:prSet/>
      <dgm:spPr/>
      <dgm:t>
        <a:bodyPr/>
        <a:lstStyle/>
        <a:p>
          <a:endParaRPr lang="cs-CZ"/>
        </a:p>
      </dgm:t>
    </dgm:pt>
    <dgm:pt modelId="{28C1B63D-EB39-47F0-B190-DADA521EEB86}" type="sibTrans" cxnId="{F982C62A-A239-4F0D-876A-EA99EDF86116}">
      <dgm:prSet/>
      <dgm:spPr/>
      <dgm:t>
        <a:bodyPr/>
        <a:lstStyle/>
        <a:p>
          <a:endParaRPr lang="cs-CZ"/>
        </a:p>
      </dgm:t>
    </dgm:pt>
    <dgm:pt modelId="{4E77EE45-496E-45BC-A80E-C0FE631853F3}" type="pres">
      <dgm:prSet presAssocID="{058C26EE-F750-42B9-A5A1-7683BF574F2A}" presName="diagram" presStyleCnt="0">
        <dgm:presLayoutVars>
          <dgm:dir/>
          <dgm:resizeHandles val="exact"/>
        </dgm:presLayoutVars>
      </dgm:prSet>
      <dgm:spPr/>
    </dgm:pt>
    <dgm:pt modelId="{FDE5E8CA-B61E-4A6E-9BE4-29FA2DF6CA8B}" type="pres">
      <dgm:prSet presAssocID="{A2B6A3E6-7748-4B25-9C95-D5704B9F381F}" presName="arrow" presStyleLbl="node1" presStyleIdx="0" presStyleCnt="2">
        <dgm:presLayoutVars>
          <dgm:bulletEnabled val="1"/>
        </dgm:presLayoutVars>
      </dgm:prSet>
      <dgm:spPr/>
    </dgm:pt>
    <dgm:pt modelId="{A309C6D5-F0DE-47F1-ABAC-9C6065F027A7}" type="pres">
      <dgm:prSet presAssocID="{C6BF7575-02D6-4BA7-B9EA-4D194F0ADCE8}" presName="arrow" presStyleLbl="node1" presStyleIdx="1" presStyleCnt="2">
        <dgm:presLayoutVars>
          <dgm:bulletEnabled val="1"/>
        </dgm:presLayoutVars>
      </dgm:prSet>
      <dgm:spPr/>
    </dgm:pt>
  </dgm:ptLst>
  <dgm:cxnLst>
    <dgm:cxn modelId="{E04B2198-0A5D-488B-9461-CE7C8473EDF8}" type="presOf" srcId="{A2B6A3E6-7748-4B25-9C95-D5704B9F381F}" destId="{FDE5E8CA-B61E-4A6E-9BE4-29FA2DF6CA8B}" srcOrd="0" destOrd="0" presId="urn:microsoft.com/office/officeart/2005/8/layout/arrow5"/>
    <dgm:cxn modelId="{BC1F9FD8-B948-4661-8EDE-80335E0D4A48}" type="presOf" srcId="{C6BF7575-02D6-4BA7-B9EA-4D194F0ADCE8}" destId="{A309C6D5-F0DE-47F1-ABAC-9C6065F027A7}" srcOrd="0" destOrd="0" presId="urn:microsoft.com/office/officeart/2005/8/layout/arrow5"/>
    <dgm:cxn modelId="{8000F548-B020-43B2-8F39-20F89BCA27BB}" type="presOf" srcId="{058C26EE-F750-42B9-A5A1-7683BF574F2A}" destId="{4E77EE45-496E-45BC-A80E-C0FE631853F3}" srcOrd="0" destOrd="0" presId="urn:microsoft.com/office/officeart/2005/8/layout/arrow5"/>
    <dgm:cxn modelId="{923967CA-5A42-468F-A2C6-7C55D24CBC5E}" srcId="{058C26EE-F750-42B9-A5A1-7683BF574F2A}" destId="{A2B6A3E6-7748-4B25-9C95-D5704B9F381F}" srcOrd="0" destOrd="0" parTransId="{7796A5FC-844A-4BB3-8737-A64163A3CF11}" sibTransId="{8862DCEE-1666-4C1B-AE40-66F13E47E34B}"/>
    <dgm:cxn modelId="{F982C62A-A239-4F0D-876A-EA99EDF86116}" srcId="{058C26EE-F750-42B9-A5A1-7683BF574F2A}" destId="{C6BF7575-02D6-4BA7-B9EA-4D194F0ADCE8}" srcOrd="1" destOrd="0" parTransId="{56A44F57-7743-4862-AFF5-7FB3961F819C}" sibTransId="{28C1B63D-EB39-47F0-B190-DADA521EEB86}"/>
    <dgm:cxn modelId="{6A27336F-B521-4960-83B6-BCD073270469}" type="presParOf" srcId="{4E77EE45-496E-45BC-A80E-C0FE631853F3}" destId="{FDE5E8CA-B61E-4A6E-9BE4-29FA2DF6CA8B}" srcOrd="0" destOrd="0" presId="urn:microsoft.com/office/officeart/2005/8/layout/arrow5"/>
    <dgm:cxn modelId="{04A93ABF-E9FB-42F8-8EC4-3F4696598370}" type="presParOf" srcId="{4E77EE45-496E-45BC-A80E-C0FE631853F3}" destId="{A309C6D5-F0DE-47F1-ABAC-9C6065F027A7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B7414EE-7B44-4318-80A1-1EF0F077B39C}" type="doc">
      <dgm:prSet loTypeId="urn:microsoft.com/office/officeart/2005/8/layout/arrow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23566FD1-21CB-479E-8F18-BDF975478501}">
      <dgm:prSet phldrT="[Text]"/>
      <dgm:spPr/>
      <dgm:t>
        <a:bodyPr/>
        <a:lstStyle/>
        <a:p>
          <a:r>
            <a:rPr lang="cs-CZ" dirty="0" smtClean="0"/>
            <a:t>noc</a:t>
          </a:r>
          <a:endParaRPr lang="cs-CZ" dirty="0"/>
        </a:p>
      </dgm:t>
    </dgm:pt>
    <dgm:pt modelId="{6BE732A8-EDAD-49FD-A85D-A9C4CC4AA3B8}" type="parTrans" cxnId="{6C64C64C-AC3A-4DEB-8562-9802025A3F0F}">
      <dgm:prSet/>
      <dgm:spPr/>
      <dgm:t>
        <a:bodyPr/>
        <a:lstStyle/>
        <a:p>
          <a:endParaRPr lang="cs-CZ"/>
        </a:p>
      </dgm:t>
    </dgm:pt>
    <dgm:pt modelId="{CDA5D4EB-91C2-4DDD-997F-E1BE309BB1C0}" type="sibTrans" cxnId="{6C64C64C-AC3A-4DEB-8562-9802025A3F0F}">
      <dgm:prSet/>
      <dgm:spPr/>
      <dgm:t>
        <a:bodyPr/>
        <a:lstStyle/>
        <a:p>
          <a:endParaRPr lang="cs-CZ"/>
        </a:p>
      </dgm:t>
    </dgm:pt>
    <dgm:pt modelId="{B795F671-E0AD-4FF1-A387-5F4444762F6E}">
      <dgm:prSet phldrT="[Text]"/>
      <dgm:spPr/>
      <dgm:t>
        <a:bodyPr/>
        <a:lstStyle/>
        <a:p>
          <a:r>
            <a:rPr lang="cs-CZ" dirty="0" smtClean="0"/>
            <a:t>den</a:t>
          </a:r>
          <a:endParaRPr lang="cs-CZ" dirty="0"/>
        </a:p>
      </dgm:t>
    </dgm:pt>
    <dgm:pt modelId="{242945E2-DE18-4E51-AB27-75AAE7EC14F2}" type="parTrans" cxnId="{4B933A42-B3A7-4D44-8DA2-875E220CC273}">
      <dgm:prSet/>
      <dgm:spPr/>
      <dgm:t>
        <a:bodyPr/>
        <a:lstStyle/>
        <a:p>
          <a:endParaRPr lang="cs-CZ"/>
        </a:p>
      </dgm:t>
    </dgm:pt>
    <dgm:pt modelId="{2CA9DF4C-C7FE-4043-BE05-626980A2C79C}" type="sibTrans" cxnId="{4B933A42-B3A7-4D44-8DA2-875E220CC273}">
      <dgm:prSet/>
      <dgm:spPr/>
      <dgm:t>
        <a:bodyPr/>
        <a:lstStyle/>
        <a:p>
          <a:endParaRPr lang="cs-CZ"/>
        </a:p>
      </dgm:t>
    </dgm:pt>
    <dgm:pt modelId="{97ADA275-F57A-4E53-B233-977A45B1695F}" type="pres">
      <dgm:prSet presAssocID="{EB7414EE-7B44-4318-80A1-1EF0F077B39C}" presName="diagram" presStyleCnt="0">
        <dgm:presLayoutVars>
          <dgm:dir/>
          <dgm:resizeHandles val="exact"/>
        </dgm:presLayoutVars>
      </dgm:prSet>
      <dgm:spPr/>
    </dgm:pt>
    <dgm:pt modelId="{2A676401-7DDD-4249-BF6A-0AFEFA7E17DC}" type="pres">
      <dgm:prSet presAssocID="{23566FD1-21CB-479E-8F18-BDF975478501}" presName="arrow" presStyleLbl="node1" presStyleIdx="0" presStyleCnt="2">
        <dgm:presLayoutVars>
          <dgm:bulletEnabled val="1"/>
        </dgm:presLayoutVars>
      </dgm:prSet>
      <dgm:spPr/>
    </dgm:pt>
    <dgm:pt modelId="{7ED4C953-8F74-43A0-85AC-95F8F3747C37}" type="pres">
      <dgm:prSet presAssocID="{B795F671-E0AD-4FF1-A387-5F4444762F6E}" presName="arrow" presStyleLbl="node1" presStyleIdx="1" presStyleCnt="2">
        <dgm:presLayoutVars>
          <dgm:bulletEnabled val="1"/>
        </dgm:presLayoutVars>
      </dgm:prSet>
      <dgm:spPr/>
    </dgm:pt>
  </dgm:ptLst>
  <dgm:cxnLst>
    <dgm:cxn modelId="{6C64C64C-AC3A-4DEB-8562-9802025A3F0F}" srcId="{EB7414EE-7B44-4318-80A1-1EF0F077B39C}" destId="{23566FD1-21CB-479E-8F18-BDF975478501}" srcOrd="0" destOrd="0" parTransId="{6BE732A8-EDAD-49FD-A85D-A9C4CC4AA3B8}" sibTransId="{CDA5D4EB-91C2-4DDD-997F-E1BE309BB1C0}"/>
    <dgm:cxn modelId="{4B933A42-B3A7-4D44-8DA2-875E220CC273}" srcId="{EB7414EE-7B44-4318-80A1-1EF0F077B39C}" destId="{B795F671-E0AD-4FF1-A387-5F4444762F6E}" srcOrd="1" destOrd="0" parTransId="{242945E2-DE18-4E51-AB27-75AAE7EC14F2}" sibTransId="{2CA9DF4C-C7FE-4043-BE05-626980A2C79C}"/>
    <dgm:cxn modelId="{F711DE34-83A6-4139-8799-CE0352832438}" type="presOf" srcId="{23566FD1-21CB-479E-8F18-BDF975478501}" destId="{2A676401-7DDD-4249-BF6A-0AFEFA7E17DC}" srcOrd="0" destOrd="0" presId="urn:microsoft.com/office/officeart/2005/8/layout/arrow5"/>
    <dgm:cxn modelId="{B7CB2C56-736E-45D3-9B47-9B4E0EB87E6B}" type="presOf" srcId="{B795F671-E0AD-4FF1-A387-5F4444762F6E}" destId="{7ED4C953-8F74-43A0-85AC-95F8F3747C37}" srcOrd="0" destOrd="0" presId="urn:microsoft.com/office/officeart/2005/8/layout/arrow5"/>
    <dgm:cxn modelId="{41431FCF-02D9-4E7F-9DCE-49B0CF125035}" type="presOf" srcId="{EB7414EE-7B44-4318-80A1-1EF0F077B39C}" destId="{97ADA275-F57A-4E53-B233-977A45B1695F}" srcOrd="0" destOrd="0" presId="urn:microsoft.com/office/officeart/2005/8/layout/arrow5"/>
    <dgm:cxn modelId="{44022F8C-ADC6-42D3-AD05-FEA66CD1919D}" type="presParOf" srcId="{97ADA275-F57A-4E53-B233-977A45B1695F}" destId="{2A676401-7DDD-4249-BF6A-0AFEFA7E17DC}" srcOrd="0" destOrd="0" presId="urn:microsoft.com/office/officeart/2005/8/layout/arrow5"/>
    <dgm:cxn modelId="{4D2C6B3D-4C73-44FB-A6D6-5DB43489A02C}" type="presParOf" srcId="{97ADA275-F57A-4E53-B233-977A45B1695F}" destId="{7ED4C953-8F74-43A0-85AC-95F8F3747C37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822C5627-A946-49F6-989F-5ED81A878242}" type="doc">
      <dgm:prSet loTypeId="urn:microsoft.com/office/officeart/2005/8/layout/arrow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51FFA17-FE00-47C5-ADB7-E88F2D5EAEC7}">
      <dgm:prSet phldrT="[Text]"/>
      <dgm:spPr/>
      <dgm:t>
        <a:bodyPr/>
        <a:lstStyle/>
        <a:p>
          <a:r>
            <a:rPr lang="cs-CZ" dirty="0" smtClean="0"/>
            <a:t>zavřená</a:t>
          </a:r>
          <a:endParaRPr lang="cs-CZ" dirty="0"/>
        </a:p>
      </dgm:t>
    </dgm:pt>
    <dgm:pt modelId="{21FF11C0-A804-42F1-B2B0-6862F008FAAA}" type="parTrans" cxnId="{73C3E9D4-9DDC-425B-9FA7-F65E9D53AEAF}">
      <dgm:prSet/>
      <dgm:spPr/>
      <dgm:t>
        <a:bodyPr/>
        <a:lstStyle/>
        <a:p>
          <a:endParaRPr lang="cs-CZ"/>
        </a:p>
      </dgm:t>
    </dgm:pt>
    <dgm:pt modelId="{E5FAAE2C-B795-46FD-BD25-B2E71EF48947}" type="sibTrans" cxnId="{73C3E9D4-9DDC-425B-9FA7-F65E9D53AEAF}">
      <dgm:prSet/>
      <dgm:spPr/>
      <dgm:t>
        <a:bodyPr/>
        <a:lstStyle/>
        <a:p>
          <a:endParaRPr lang="cs-CZ"/>
        </a:p>
      </dgm:t>
    </dgm:pt>
    <dgm:pt modelId="{DD74384E-C166-46C7-9219-D7E8824F7FBF}">
      <dgm:prSet phldrT="[Text]"/>
      <dgm:spPr/>
      <dgm:t>
        <a:bodyPr/>
        <a:lstStyle/>
        <a:p>
          <a:r>
            <a:rPr lang="cs-CZ" dirty="0" smtClean="0"/>
            <a:t>otevřená</a:t>
          </a:r>
          <a:endParaRPr lang="cs-CZ" dirty="0"/>
        </a:p>
      </dgm:t>
    </dgm:pt>
    <dgm:pt modelId="{6C4ED5DB-BA32-4D5A-8306-BE69D2E1C9D7}" type="parTrans" cxnId="{9D7E98EA-A4ED-4530-B7D5-BB1F88AAEE92}">
      <dgm:prSet/>
      <dgm:spPr/>
      <dgm:t>
        <a:bodyPr/>
        <a:lstStyle/>
        <a:p>
          <a:endParaRPr lang="cs-CZ"/>
        </a:p>
      </dgm:t>
    </dgm:pt>
    <dgm:pt modelId="{C8CFD2B4-65E1-4958-82DF-F7DE0D140292}" type="sibTrans" cxnId="{9D7E98EA-A4ED-4530-B7D5-BB1F88AAEE92}">
      <dgm:prSet/>
      <dgm:spPr/>
      <dgm:t>
        <a:bodyPr/>
        <a:lstStyle/>
        <a:p>
          <a:endParaRPr lang="cs-CZ"/>
        </a:p>
      </dgm:t>
    </dgm:pt>
    <dgm:pt modelId="{75E6758B-608F-450C-A24C-13F80D11A589}" type="pres">
      <dgm:prSet presAssocID="{822C5627-A946-49F6-989F-5ED81A878242}" presName="diagram" presStyleCnt="0">
        <dgm:presLayoutVars>
          <dgm:dir/>
          <dgm:resizeHandles val="exact"/>
        </dgm:presLayoutVars>
      </dgm:prSet>
      <dgm:spPr/>
    </dgm:pt>
    <dgm:pt modelId="{BDA945C5-2897-4FEE-85CF-B68778744E9A}" type="pres">
      <dgm:prSet presAssocID="{651FFA17-FE00-47C5-ADB7-E88F2D5EAEC7}" presName="arrow" presStyleLbl="node1" presStyleIdx="0" presStyleCnt="2">
        <dgm:presLayoutVars>
          <dgm:bulletEnabled val="1"/>
        </dgm:presLayoutVars>
      </dgm:prSet>
      <dgm:spPr/>
    </dgm:pt>
    <dgm:pt modelId="{FEE4809D-7004-4294-9831-B26490967FD2}" type="pres">
      <dgm:prSet presAssocID="{DD74384E-C166-46C7-9219-D7E8824F7FBF}" presName="arrow" presStyleLbl="node1" presStyleIdx="1" presStyleCnt="2">
        <dgm:presLayoutVars>
          <dgm:bulletEnabled val="1"/>
        </dgm:presLayoutVars>
      </dgm:prSet>
      <dgm:spPr/>
    </dgm:pt>
  </dgm:ptLst>
  <dgm:cxnLst>
    <dgm:cxn modelId="{F080F99B-FCCF-476A-956D-203652EBB994}" type="presOf" srcId="{DD74384E-C166-46C7-9219-D7E8824F7FBF}" destId="{FEE4809D-7004-4294-9831-B26490967FD2}" srcOrd="0" destOrd="0" presId="urn:microsoft.com/office/officeart/2005/8/layout/arrow5"/>
    <dgm:cxn modelId="{5C067A8A-CB3B-4A4D-B724-D54F26714EDD}" type="presOf" srcId="{822C5627-A946-49F6-989F-5ED81A878242}" destId="{75E6758B-608F-450C-A24C-13F80D11A589}" srcOrd="0" destOrd="0" presId="urn:microsoft.com/office/officeart/2005/8/layout/arrow5"/>
    <dgm:cxn modelId="{73C3E9D4-9DDC-425B-9FA7-F65E9D53AEAF}" srcId="{822C5627-A946-49F6-989F-5ED81A878242}" destId="{651FFA17-FE00-47C5-ADB7-E88F2D5EAEC7}" srcOrd="0" destOrd="0" parTransId="{21FF11C0-A804-42F1-B2B0-6862F008FAAA}" sibTransId="{E5FAAE2C-B795-46FD-BD25-B2E71EF48947}"/>
    <dgm:cxn modelId="{C1E4BB3F-ABC3-440E-B43F-F7D25C967A2A}" type="presOf" srcId="{651FFA17-FE00-47C5-ADB7-E88F2D5EAEC7}" destId="{BDA945C5-2897-4FEE-85CF-B68778744E9A}" srcOrd="0" destOrd="0" presId="urn:microsoft.com/office/officeart/2005/8/layout/arrow5"/>
    <dgm:cxn modelId="{9D7E98EA-A4ED-4530-B7D5-BB1F88AAEE92}" srcId="{822C5627-A946-49F6-989F-5ED81A878242}" destId="{DD74384E-C166-46C7-9219-D7E8824F7FBF}" srcOrd="1" destOrd="0" parTransId="{6C4ED5DB-BA32-4D5A-8306-BE69D2E1C9D7}" sibTransId="{C8CFD2B4-65E1-4958-82DF-F7DE0D140292}"/>
    <dgm:cxn modelId="{5FFFAC8F-7B00-4680-A47A-AFC01D0F8C82}" type="presParOf" srcId="{75E6758B-608F-450C-A24C-13F80D11A589}" destId="{BDA945C5-2897-4FEE-85CF-B68778744E9A}" srcOrd="0" destOrd="0" presId="urn:microsoft.com/office/officeart/2005/8/layout/arrow5"/>
    <dgm:cxn modelId="{1E8C1F3D-6064-433A-9347-052824A07016}" type="presParOf" srcId="{75E6758B-608F-450C-A24C-13F80D11A589}" destId="{FEE4809D-7004-4294-9831-B26490967FD2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E4BB1D-7947-45B5-ACD3-97D9761642B3}">
      <dsp:nvSpPr>
        <dsp:cNvPr id="0" name=""/>
        <dsp:cNvSpPr/>
      </dsp:nvSpPr>
      <dsp:spPr>
        <a:xfrm rot="16200000">
          <a:off x="702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5168" tIns="455168" rIns="455168" bIns="455168" numCol="1" spcCol="1270" anchor="ctr" anchorCtr="0">
          <a:noAutofit/>
        </a:bodyPr>
        <a:lstStyle/>
        <a:p>
          <a:pPr lvl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400" kern="1200" dirty="0" smtClean="0"/>
            <a:t>nahoře</a:t>
          </a:r>
          <a:endParaRPr lang="cs-CZ" sz="6400" kern="1200" dirty="0"/>
        </a:p>
      </dsp:txBody>
      <dsp:txXfrm rot="5400000">
        <a:off x="702" y="1262409"/>
        <a:ext cx="3301885" cy="2001143"/>
      </dsp:txXfrm>
    </dsp:sp>
    <dsp:sp modelId="{01524733-8155-484E-A112-B40A921BDA42}">
      <dsp:nvSpPr>
        <dsp:cNvPr id="0" name=""/>
        <dsp:cNvSpPr/>
      </dsp:nvSpPr>
      <dsp:spPr>
        <a:xfrm rot="5400000">
          <a:off x="4226611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5168" tIns="455168" rIns="455168" bIns="455168" numCol="1" spcCol="1270" anchor="ctr" anchorCtr="0">
          <a:noAutofit/>
        </a:bodyPr>
        <a:lstStyle/>
        <a:p>
          <a:pPr lvl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400" kern="1200" dirty="0" smtClean="0"/>
            <a:t>dole</a:t>
          </a:r>
          <a:endParaRPr lang="cs-CZ" sz="6400" kern="1200" dirty="0"/>
        </a:p>
      </dsp:txBody>
      <dsp:txXfrm rot="-5400000">
        <a:off x="4927011" y="1262409"/>
        <a:ext cx="3301885" cy="20011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E55DB6-4ECA-4813-B8A6-D817D4BC9A75}">
      <dsp:nvSpPr>
        <dsp:cNvPr id="0" name=""/>
        <dsp:cNvSpPr/>
      </dsp:nvSpPr>
      <dsp:spPr>
        <a:xfrm rot="16200000">
          <a:off x="702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pod</a:t>
          </a:r>
          <a:endParaRPr lang="cs-CZ" sz="6500" kern="1200" dirty="0"/>
        </a:p>
      </dsp:txBody>
      <dsp:txXfrm rot="5400000">
        <a:off x="702" y="1262409"/>
        <a:ext cx="3301885" cy="2001143"/>
      </dsp:txXfrm>
    </dsp:sp>
    <dsp:sp modelId="{D4076241-A869-408D-8640-6101DB56B5FE}">
      <dsp:nvSpPr>
        <dsp:cNvPr id="0" name=""/>
        <dsp:cNvSpPr/>
      </dsp:nvSpPr>
      <dsp:spPr>
        <a:xfrm rot="5400000">
          <a:off x="4226611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nad</a:t>
          </a:r>
          <a:endParaRPr lang="cs-CZ" sz="6500" kern="1200" dirty="0"/>
        </a:p>
      </dsp:txBody>
      <dsp:txXfrm rot="-5400000">
        <a:off x="4927011" y="1262409"/>
        <a:ext cx="3301885" cy="20011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5D4F7C-7A15-4F1E-A3E6-E4241EC6D42F}">
      <dsp:nvSpPr>
        <dsp:cNvPr id="0" name=""/>
        <dsp:cNvSpPr/>
      </dsp:nvSpPr>
      <dsp:spPr>
        <a:xfrm rot="16200000">
          <a:off x="702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brzy</a:t>
          </a:r>
          <a:endParaRPr lang="cs-CZ" sz="6500" kern="1200" dirty="0"/>
        </a:p>
      </dsp:txBody>
      <dsp:txXfrm rot="5400000">
        <a:off x="702" y="1262409"/>
        <a:ext cx="3301885" cy="2001143"/>
      </dsp:txXfrm>
    </dsp:sp>
    <dsp:sp modelId="{D2A567FE-1005-4507-A7FB-0B8E2FFB2FCD}">
      <dsp:nvSpPr>
        <dsp:cNvPr id="0" name=""/>
        <dsp:cNvSpPr/>
      </dsp:nvSpPr>
      <dsp:spPr>
        <a:xfrm rot="5400000">
          <a:off x="4226611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pozdě</a:t>
          </a:r>
          <a:endParaRPr lang="cs-CZ" sz="6500" kern="1200" dirty="0"/>
        </a:p>
      </dsp:txBody>
      <dsp:txXfrm rot="-5400000">
        <a:off x="4927011" y="1262409"/>
        <a:ext cx="3301885" cy="20011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48F450-F092-4C68-A4F1-1E9ADB649A78}">
      <dsp:nvSpPr>
        <dsp:cNvPr id="0" name=""/>
        <dsp:cNvSpPr/>
      </dsp:nvSpPr>
      <dsp:spPr>
        <a:xfrm rot="16200000">
          <a:off x="702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0" tIns="426720" rIns="426720" bIns="42672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sytý</a:t>
          </a:r>
          <a:endParaRPr lang="cs-CZ" sz="6000" kern="1200" dirty="0"/>
        </a:p>
      </dsp:txBody>
      <dsp:txXfrm rot="5400000">
        <a:off x="702" y="1262409"/>
        <a:ext cx="3301885" cy="2001143"/>
      </dsp:txXfrm>
    </dsp:sp>
    <dsp:sp modelId="{8CCAD911-FD59-4745-B079-AAA65DECA373}">
      <dsp:nvSpPr>
        <dsp:cNvPr id="0" name=""/>
        <dsp:cNvSpPr/>
      </dsp:nvSpPr>
      <dsp:spPr>
        <a:xfrm rot="5400000">
          <a:off x="4226611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0" tIns="426720" rIns="426720" bIns="42672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hladový</a:t>
          </a:r>
          <a:endParaRPr lang="cs-CZ" sz="6000" kern="1200" dirty="0"/>
        </a:p>
      </dsp:txBody>
      <dsp:txXfrm rot="-5400000">
        <a:off x="4927011" y="1262409"/>
        <a:ext cx="3301885" cy="200114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CC3B57-370C-4CBA-8622-8C441C1DDF69}">
      <dsp:nvSpPr>
        <dsp:cNvPr id="0" name=""/>
        <dsp:cNvSpPr/>
      </dsp:nvSpPr>
      <dsp:spPr>
        <a:xfrm rot="16200000">
          <a:off x="702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8272" tIns="398272" rIns="398272" bIns="398272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první</a:t>
          </a:r>
          <a:endParaRPr lang="cs-CZ" sz="5600" kern="1200" dirty="0"/>
        </a:p>
      </dsp:txBody>
      <dsp:txXfrm rot="5400000">
        <a:off x="702" y="1262409"/>
        <a:ext cx="3301885" cy="2001143"/>
      </dsp:txXfrm>
    </dsp:sp>
    <dsp:sp modelId="{92E36E4C-C46A-4307-BB47-12C993E6E9E4}">
      <dsp:nvSpPr>
        <dsp:cNvPr id="0" name=""/>
        <dsp:cNvSpPr/>
      </dsp:nvSpPr>
      <dsp:spPr>
        <a:xfrm rot="5400000">
          <a:off x="4226611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8272" tIns="398272" rIns="398272" bIns="398272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poslední</a:t>
          </a:r>
          <a:endParaRPr lang="cs-CZ" sz="5600" kern="1200" dirty="0"/>
        </a:p>
      </dsp:txBody>
      <dsp:txXfrm rot="-5400000">
        <a:off x="4927011" y="1262409"/>
        <a:ext cx="3301885" cy="200114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5F6DF1-FFA1-4E07-AA39-0A17CE88CD04}">
      <dsp:nvSpPr>
        <dsp:cNvPr id="0" name=""/>
        <dsp:cNvSpPr/>
      </dsp:nvSpPr>
      <dsp:spPr>
        <a:xfrm rot="16200000">
          <a:off x="702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0" tIns="426720" rIns="426720" bIns="42672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chybně</a:t>
          </a:r>
          <a:endParaRPr lang="cs-CZ" sz="6000" kern="1200" dirty="0"/>
        </a:p>
      </dsp:txBody>
      <dsp:txXfrm rot="5400000">
        <a:off x="702" y="1262409"/>
        <a:ext cx="3301885" cy="2001143"/>
      </dsp:txXfrm>
    </dsp:sp>
    <dsp:sp modelId="{B356BAD1-F174-48E4-B4DD-219F811EA016}">
      <dsp:nvSpPr>
        <dsp:cNvPr id="0" name=""/>
        <dsp:cNvSpPr/>
      </dsp:nvSpPr>
      <dsp:spPr>
        <a:xfrm rot="5400000">
          <a:off x="4226611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shade val="80000"/>
            <a:hueOff val="306246"/>
            <a:satOff val="-4392"/>
            <a:lumOff val="256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0" tIns="426720" rIns="426720" bIns="42672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správně</a:t>
          </a:r>
          <a:endParaRPr lang="cs-CZ" sz="6000" kern="1200" dirty="0"/>
        </a:p>
      </dsp:txBody>
      <dsp:txXfrm rot="-5400000">
        <a:off x="4927011" y="1262409"/>
        <a:ext cx="3301885" cy="200114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28C814-A794-463A-B546-B1E9CC7FF5D7}">
      <dsp:nvSpPr>
        <dsp:cNvPr id="0" name=""/>
        <dsp:cNvSpPr/>
      </dsp:nvSpPr>
      <dsp:spPr>
        <a:xfrm rot="16200000">
          <a:off x="702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0944" tIns="440944" rIns="440944" bIns="440944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začátek</a:t>
          </a:r>
          <a:endParaRPr lang="cs-CZ" sz="6200" kern="1200" dirty="0"/>
        </a:p>
      </dsp:txBody>
      <dsp:txXfrm rot="5400000">
        <a:off x="702" y="1262409"/>
        <a:ext cx="3301885" cy="2001143"/>
      </dsp:txXfrm>
    </dsp:sp>
    <dsp:sp modelId="{FC19A22E-C12C-427F-82EE-0AE20C8502D8}">
      <dsp:nvSpPr>
        <dsp:cNvPr id="0" name=""/>
        <dsp:cNvSpPr/>
      </dsp:nvSpPr>
      <dsp:spPr>
        <a:xfrm rot="5400000">
          <a:off x="4226611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0944" tIns="440944" rIns="440944" bIns="440944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konec</a:t>
          </a:r>
          <a:endParaRPr lang="cs-CZ" sz="6200" kern="1200" dirty="0"/>
        </a:p>
      </dsp:txBody>
      <dsp:txXfrm rot="-5400000">
        <a:off x="4927011" y="1262409"/>
        <a:ext cx="3301885" cy="200114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7FF5CC-E606-4F69-9CC7-D5F0870A21F1}">
      <dsp:nvSpPr>
        <dsp:cNvPr id="0" name=""/>
        <dsp:cNvSpPr/>
      </dsp:nvSpPr>
      <dsp:spPr>
        <a:xfrm rot="16200000">
          <a:off x="702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líný</a:t>
          </a:r>
          <a:endParaRPr lang="cs-CZ" sz="6500" kern="1200" dirty="0"/>
        </a:p>
      </dsp:txBody>
      <dsp:txXfrm rot="5400000">
        <a:off x="702" y="1262409"/>
        <a:ext cx="3301885" cy="2001143"/>
      </dsp:txXfrm>
    </dsp:sp>
    <dsp:sp modelId="{63E3268E-1969-4509-9691-C46413288EDD}">
      <dsp:nvSpPr>
        <dsp:cNvPr id="0" name=""/>
        <dsp:cNvSpPr/>
      </dsp:nvSpPr>
      <dsp:spPr>
        <a:xfrm rot="5400000">
          <a:off x="4226611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shade val="80000"/>
            <a:hueOff val="218909"/>
            <a:satOff val="-1431"/>
            <a:lumOff val="2455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pilný</a:t>
          </a:r>
          <a:endParaRPr lang="cs-CZ" sz="6500" kern="1200" dirty="0"/>
        </a:p>
      </dsp:txBody>
      <dsp:txXfrm rot="-5400000">
        <a:off x="4927011" y="1262409"/>
        <a:ext cx="3301885" cy="200114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D0492F-A613-4062-814F-F6A6BF62FDD0}">
      <dsp:nvSpPr>
        <dsp:cNvPr id="0" name=""/>
        <dsp:cNvSpPr/>
      </dsp:nvSpPr>
      <dsp:spPr>
        <a:xfrm rot="16200000">
          <a:off x="702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hluk</a:t>
          </a:r>
          <a:endParaRPr lang="cs-CZ" sz="6500" kern="1200" dirty="0"/>
        </a:p>
      </dsp:txBody>
      <dsp:txXfrm rot="5400000">
        <a:off x="702" y="1262409"/>
        <a:ext cx="3301885" cy="2001143"/>
      </dsp:txXfrm>
    </dsp:sp>
    <dsp:sp modelId="{4DB51C58-CE5E-4A02-823A-CA1BDC444BF7}">
      <dsp:nvSpPr>
        <dsp:cNvPr id="0" name=""/>
        <dsp:cNvSpPr/>
      </dsp:nvSpPr>
      <dsp:spPr>
        <a:xfrm rot="5400000">
          <a:off x="4226611" y="261838"/>
          <a:ext cx="4002285" cy="4002285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ticho</a:t>
          </a:r>
          <a:endParaRPr lang="cs-CZ" sz="6500" kern="1200" dirty="0"/>
        </a:p>
      </dsp:txBody>
      <dsp:txXfrm rot="-5400000">
        <a:off x="4927011" y="1262409"/>
        <a:ext cx="3301885" cy="200114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2A2906-7E89-44AE-AFD4-5CE31EC39675}">
      <dsp:nvSpPr>
        <dsp:cNvPr id="0" name=""/>
        <dsp:cNvSpPr/>
      </dsp:nvSpPr>
      <dsp:spPr>
        <a:xfrm rot="16200000">
          <a:off x="1643" y="936244"/>
          <a:ext cx="3960158" cy="3960158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ráno</a:t>
          </a:r>
          <a:endParaRPr lang="cs-CZ" sz="6500" kern="1200" dirty="0"/>
        </a:p>
      </dsp:txBody>
      <dsp:txXfrm rot="5400000">
        <a:off x="1644" y="1926283"/>
        <a:ext cx="3267130" cy="1980079"/>
      </dsp:txXfrm>
    </dsp:sp>
    <dsp:sp modelId="{0485540A-1AC9-4427-B2DA-6A4733858B7F}">
      <dsp:nvSpPr>
        <dsp:cNvPr id="0" name=""/>
        <dsp:cNvSpPr/>
      </dsp:nvSpPr>
      <dsp:spPr>
        <a:xfrm rot="5400000">
          <a:off x="4247110" y="936244"/>
          <a:ext cx="3960158" cy="3960158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večer</a:t>
          </a:r>
          <a:endParaRPr lang="cs-CZ" sz="6500" kern="1200" dirty="0"/>
        </a:p>
      </dsp:txBody>
      <dsp:txXfrm rot="-5400000">
        <a:off x="4940139" y="1926284"/>
        <a:ext cx="3267130" cy="198007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9FF158-97F5-4F95-A1EA-D0FD617EC8B9}">
      <dsp:nvSpPr>
        <dsp:cNvPr id="0" name=""/>
        <dsp:cNvSpPr/>
      </dsp:nvSpPr>
      <dsp:spPr>
        <a:xfrm rot="16200000">
          <a:off x="1628" y="953613"/>
          <a:ext cx="3925420" cy="3925420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mokrý</a:t>
          </a:r>
          <a:endParaRPr lang="cs-CZ" sz="6500" kern="1200" dirty="0"/>
        </a:p>
      </dsp:txBody>
      <dsp:txXfrm rot="5400000">
        <a:off x="1628" y="1934968"/>
        <a:ext cx="3238472" cy="1962710"/>
      </dsp:txXfrm>
    </dsp:sp>
    <dsp:sp modelId="{167B17A8-FA6F-4462-925F-EDB4BB1B0605}">
      <dsp:nvSpPr>
        <dsp:cNvPr id="0" name=""/>
        <dsp:cNvSpPr/>
      </dsp:nvSpPr>
      <dsp:spPr>
        <a:xfrm rot="5400000">
          <a:off x="4209854" y="953613"/>
          <a:ext cx="3925420" cy="3925420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suchý</a:t>
          </a:r>
          <a:endParaRPr lang="cs-CZ" sz="6500" kern="1200" dirty="0"/>
        </a:p>
      </dsp:txBody>
      <dsp:txXfrm rot="-5400000">
        <a:off x="4896802" y="1934968"/>
        <a:ext cx="3238472" cy="196271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E08EF5-A7FD-41DB-A384-5953CFBD4C7B}">
      <dsp:nvSpPr>
        <dsp:cNvPr id="0" name=""/>
        <dsp:cNvSpPr/>
      </dsp:nvSpPr>
      <dsp:spPr>
        <a:xfrm rot="16200000">
          <a:off x="1562" y="1046260"/>
          <a:ext cx="3956150" cy="3956150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9824" tIns="369824" rIns="369824" bIns="369824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nemocný</a:t>
          </a:r>
          <a:endParaRPr lang="cs-CZ" sz="5200" kern="1200" dirty="0"/>
        </a:p>
      </dsp:txBody>
      <dsp:txXfrm rot="5400000">
        <a:off x="1563" y="2035297"/>
        <a:ext cx="3263824" cy="1978075"/>
      </dsp:txXfrm>
    </dsp:sp>
    <dsp:sp modelId="{9D567500-0C89-4E20-B6E1-832A1498FC93}">
      <dsp:nvSpPr>
        <dsp:cNvPr id="0" name=""/>
        <dsp:cNvSpPr/>
      </dsp:nvSpPr>
      <dsp:spPr>
        <a:xfrm rot="5400000">
          <a:off x="4251199" y="1046260"/>
          <a:ext cx="3956150" cy="3956150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9824" tIns="369824" rIns="369824" bIns="369824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zdravý</a:t>
          </a:r>
          <a:endParaRPr lang="cs-CZ" sz="5200" kern="1200" dirty="0"/>
        </a:p>
      </dsp:txBody>
      <dsp:txXfrm rot="-5400000">
        <a:off x="4943526" y="2035298"/>
        <a:ext cx="3263824" cy="197807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E5E8CA-B61E-4A6E-9BE4-29FA2DF6CA8B}">
      <dsp:nvSpPr>
        <dsp:cNvPr id="0" name=""/>
        <dsp:cNvSpPr/>
      </dsp:nvSpPr>
      <dsp:spPr>
        <a:xfrm rot="16200000">
          <a:off x="1534" y="1008955"/>
          <a:ext cx="3886744" cy="3886744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ano</a:t>
          </a:r>
          <a:endParaRPr lang="cs-CZ" sz="6500" kern="1200" dirty="0"/>
        </a:p>
      </dsp:txBody>
      <dsp:txXfrm rot="5400000">
        <a:off x="1534" y="1980641"/>
        <a:ext cx="3206564" cy="1943372"/>
      </dsp:txXfrm>
    </dsp:sp>
    <dsp:sp modelId="{A309C6D5-F0DE-47F1-ABAC-9C6065F027A7}">
      <dsp:nvSpPr>
        <dsp:cNvPr id="0" name=""/>
        <dsp:cNvSpPr/>
      </dsp:nvSpPr>
      <dsp:spPr>
        <a:xfrm rot="5400000">
          <a:off x="4176617" y="1008955"/>
          <a:ext cx="3886744" cy="3886744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ne</a:t>
          </a:r>
          <a:endParaRPr lang="cs-CZ" sz="6500" kern="1200" dirty="0"/>
        </a:p>
      </dsp:txBody>
      <dsp:txXfrm rot="-5400000">
        <a:off x="4856797" y="1980641"/>
        <a:ext cx="3206564" cy="194337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676401-7DDD-4249-BF6A-0AFEFA7E17DC}">
      <dsp:nvSpPr>
        <dsp:cNvPr id="0" name=""/>
        <dsp:cNvSpPr/>
      </dsp:nvSpPr>
      <dsp:spPr>
        <a:xfrm rot="16200000">
          <a:off x="1671" y="973514"/>
          <a:ext cx="4029635" cy="4029635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noc</a:t>
          </a:r>
          <a:endParaRPr lang="cs-CZ" sz="6500" kern="1200" dirty="0"/>
        </a:p>
      </dsp:txBody>
      <dsp:txXfrm rot="5400000">
        <a:off x="1671" y="1980923"/>
        <a:ext cx="3324449" cy="2014817"/>
      </dsp:txXfrm>
    </dsp:sp>
    <dsp:sp modelId="{7ED4C953-8F74-43A0-85AC-95F8F3747C37}">
      <dsp:nvSpPr>
        <dsp:cNvPr id="0" name=""/>
        <dsp:cNvSpPr/>
      </dsp:nvSpPr>
      <dsp:spPr>
        <a:xfrm rot="5400000">
          <a:off x="4321620" y="973514"/>
          <a:ext cx="4029635" cy="4029635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den</a:t>
          </a:r>
          <a:endParaRPr lang="cs-CZ" sz="6500" kern="1200" dirty="0"/>
        </a:p>
      </dsp:txBody>
      <dsp:txXfrm rot="-5400000">
        <a:off x="5026806" y="1980923"/>
        <a:ext cx="3324449" cy="201481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A945C5-2897-4FEE-85CF-B68778744E9A}">
      <dsp:nvSpPr>
        <dsp:cNvPr id="0" name=""/>
        <dsp:cNvSpPr/>
      </dsp:nvSpPr>
      <dsp:spPr>
        <a:xfrm rot="16200000">
          <a:off x="1657" y="918875"/>
          <a:ext cx="3994896" cy="3994896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4048" tIns="384048" rIns="384048" bIns="384048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zavřená</a:t>
          </a:r>
          <a:endParaRPr lang="cs-CZ" sz="5400" kern="1200" dirty="0"/>
        </a:p>
      </dsp:txBody>
      <dsp:txXfrm rot="5400000">
        <a:off x="1658" y="1917599"/>
        <a:ext cx="3295789" cy="1997448"/>
      </dsp:txXfrm>
    </dsp:sp>
    <dsp:sp modelId="{FEE4809D-7004-4294-9831-B26490967FD2}">
      <dsp:nvSpPr>
        <dsp:cNvPr id="0" name=""/>
        <dsp:cNvSpPr/>
      </dsp:nvSpPr>
      <dsp:spPr>
        <a:xfrm rot="5400000">
          <a:off x="4284365" y="918875"/>
          <a:ext cx="3994896" cy="3994896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4048" tIns="384048" rIns="384048" bIns="384048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otevřená</a:t>
          </a:r>
          <a:endParaRPr lang="cs-CZ" sz="5400" kern="1200" dirty="0"/>
        </a:p>
      </dsp:txBody>
      <dsp:txXfrm rot="-5400000">
        <a:off x="4983473" y="1917599"/>
        <a:ext cx="3295789" cy="19974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C1DD-F616-4AF0-8CA2-FE91D9DACC63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C4CAC-4AB7-4715-B7CC-64CB23E7F0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3433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C1DD-F616-4AF0-8CA2-FE91D9DACC63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C4CAC-4AB7-4715-B7CC-64CB23E7F0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049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C1DD-F616-4AF0-8CA2-FE91D9DACC63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C4CAC-4AB7-4715-B7CC-64CB23E7F0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1098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C1DD-F616-4AF0-8CA2-FE91D9DACC63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C4CAC-4AB7-4715-B7CC-64CB23E7F0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543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C1DD-F616-4AF0-8CA2-FE91D9DACC63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C4CAC-4AB7-4715-B7CC-64CB23E7F0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586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C1DD-F616-4AF0-8CA2-FE91D9DACC63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C4CAC-4AB7-4715-B7CC-64CB23E7F0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934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C1DD-F616-4AF0-8CA2-FE91D9DACC63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C4CAC-4AB7-4715-B7CC-64CB23E7F0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95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C1DD-F616-4AF0-8CA2-FE91D9DACC63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C4CAC-4AB7-4715-B7CC-64CB23E7F0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919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C1DD-F616-4AF0-8CA2-FE91D9DACC63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C4CAC-4AB7-4715-B7CC-64CB23E7F0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962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C1DD-F616-4AF0-8CA2-FE91D9DACC63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C4CAC-4AB7-4715-B7CC-64CB23E7F0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50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C1DD-F616-4AF0-8CA2-FE91D9DACC63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C4CAC-4AB7-4715-B7CC-64CB23E7F0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331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58C1DD-F616-4AF0-8CA2-FE91D9DACC63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9C4CAC-4AB7-4715-B7CC-64CB23E7F0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419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27250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Slova protikladná 2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r>
              <a:rPr lang="cs-CZ" sz="2000" b="1" dirty="0" smtClean="0">
                <a:latin typeface="+mn-lt"/>
              </a:rPr>
              <a:t>Mgr. </a:t>
            </a:r>
            <a:r>
              <a:rPr lang="cs-CZ" sz="2000" b="1" dirty="0" err="1" smtClean="0">
                <a:latin typeface="+mn-lt"/>
              </a:rPr>
              <a:t>Heppnerová</a:t>
            </a:r>
            <a:r>
              <a:rPr lang="cs-CZ" sz="2000" b="1" dirty="0" smtClean="0">
                <a:latin typeface="+mn-lt"/>
              </a:rPr>
              <a:t> Eva – ZŠ Nádražní 683, Horní Slavkov</a:t>
            </a:r>
            <a:br>
              <a:rPr lang="cs-CZ" sz="2000" b="1" dirty="0" smtClean="0">
                <a:latin typeface="+mn-lt"/>
              </a:rPr>
            </a:br>
            <a:r>
              <a:rPr lang="cs-CZ" sz="2800" b="1" dirty="0" smtClean="0">
                <a:latin typeface="+mn-lt"/>
              </a:rPr>
              <a:t>VY_32_INOVACE_331_ Slova protikladná 2</a:t>
            </a:r>
            <a:endParaRPr lang="cs-CZ" sz="2800" dirty="0" smtClean="0">
              <a:latin typeface="+mn-lt"/>
            </a:endParaRP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 III/2</a:t>
            </a:r>
          </a:p>
        </p:txBody>
      </p:sp>
    </p:spTree>
    <p:extLst>
      <p:ext uri="{BB962C8B-B14F-4D97-AF65-F5344CB8AC3E}">
        <p14:creationId xmlns:p14="http://schemas.microsoft.com/office/powerpoint/2010/main" val="456827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24013" y="2967335"/>
            <a:ext cx="56959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Slova protikladná 2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23529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5473662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6327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E4BB1D-7947-45B5-ACD3-97D9761642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EFE4BB1D-7947-45B5-ACD3-97D9761642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graphicEl>
                                              <a:dgm id="{EFE4BB1D-7947-45B5-ACD3-97D9761642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graphicEl>
                                              <a:dgm id="{EFE4BB1D-7947-45B5-ACD3-97D9761642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524733-8155-484E-A112-B40A921BD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graphicEl>
                                              <a:dgm id="{01524733-8155-484E-A112-B40A921BDA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graphicEl>
                                              <a:dgm id="{01524733-8155-484E-A112-B40A921BD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graphicEl>
                                              <a:dgm id="{01524733-8155-484E-A112-B40A921BD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063405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518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55DB6-4ECA-4813-B8A6-D817D4BC9A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55DB6-4ECA-4813-B8A6-D817D4BC9A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55DB6-4ECA-4813-B8A6-D817D4BC9A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55DB6-4ECA-4813-B8A6-D817D4BC9A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55DB6-4ECA-4813-B8A6-D817D4BC9A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55DB6-4ECA-4813-B8A6-D817D4BC9A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55DB6-4ECA-4813-B8A6-D817D4BC9A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55DB6-4ECA-4813-B8A6-D817D4BC9A75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55DB6-4ECA-4813-B8A6-D817D4BC9A7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55DB6-4ECA-4813-B8A6-D817D4BC9A75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55DB6-4ECA-4813-B8A6-D817D4BC9A7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55DB6-4ECA-4813-B8A6-D817D4BC9A75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55DB6-4ECA-4813-B8A6-D817D4BC9A7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55DB6-4ECA-4813-B8A6-D817D4BC9A75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55DB6-4ECA-4813-B8A6-D817D4BC9A7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076241-A869-408D-8640-6101DB56B5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076241-A869-408D-8640-6101DB56B5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076241-A869-408D-8640-6101DB56B5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076241-A869-408D-8640-6101DB56B5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076241-A869-408D-8640-6101DB56B5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076241-A869-408D-8640-6101DB56B5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076241-A869-408D-8640-6101DB56B5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076241-A869-408D-8640-6101DB56B5FE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076241-A869-408D-8640-6101DB56B5F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076241-A869-408D-8640-6101DB56B5FE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076241-A869-408D-8640-6101DB56B5F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076241-A869-408D-8640-6101DB56B5FE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076241-A869-408D-8640-6101DB56B5F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076241-A869-408D-8640-6101DB56B5FE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076241-A869-408D-8640-6101DB56B5F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299139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2710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5D4F7C-7A15-4F1E-A3E6-E4241EC6D4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5D4F7C-7A15-4F1E-A3E6-E4241EC6D4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5D4F7C-7A15-4F1E-A3E6-E4241EC6D4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5D4F7C-7A15-4F1E-A3E6-E4241EC6D4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5D4F7C-7A15-4F1E-A3E6-E4241EC6D4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5D4F7C-7A15-4F1E-A3E6-E4241EC6D4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5D4F7C-7A15-4F1E-A3E6-E4241EC6D4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5D4F7C-7A15-4F1E-A3E6-E4241EC6D42F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5D4F7C-7A15-4F1E-A3E6-E4241EC6D42F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5D4F7C-7A15-4F1E-A3E6-E4241EC6D42F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5D4F7C-7A15-4F1E-A3E6-E4241EC6D42F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5D4F7C-7A15-4F1E-A3E6-E4241EC6D42F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5D4F7C-7A15-4F1E-A3E6-E4241EC6D42F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5D4F7C-7A15-4F1E-A3E6-E4241EC6D42F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5D4F7C-7A15-4F1E-A3E6-E4241EC6D42F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A567FE-1005-4507-A7FB-0B8E2FFB2F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A567FE-1005-4507-A7FB-0B8E2FFB2F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A567FE-1005-4507-A7FB-0B8E2FFB2F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A567FE-1005-4507-A7FB-0B8E2FFB2F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A567FE-1005-4507-A7FB-0B8E2FFB2F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A567FE-1005-4507-A7FB-0B8E2FFB2F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A567FE-1005-4507-A7FB-0B8E2FFB2F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A567FE-1005-4507-A7FB-0B8E2FFB2FCD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A567FE-1005-4507-A7FB-0B8E2FFB2FC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A567FE-1005-4507-A7FB-0B8E2FFB2FCD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A567FE-1005-4507-A7FB-0B8E2FFB2FC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A567FE-1005-4507-A7FB-0B8E2FFB2FCD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A567FE-1005-4507-A7FB-0B8E2FFB2FC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A567FE-1005-4507-A7FB-0B8E2FFB2FCD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A567FE-1005-4507-A7FB-0B8E2FFB2FC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920196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5987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948F450-F092-4C68-A4F1-1E9ADB649A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A948F450-F092-4C68-A4F1-1E9ADB649A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CCAD911-FD59-4745-B079-AAA65DECA3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8CCAD911-FD59-4745-B079-AAA65DECA3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765880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6306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ACC3B57-370C-4CBA-8622-8C441C1DDF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3ACC3B57-370C-4CBA-8622-8C441C1DDF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E36E4C-C46A-4307-BB47-12C993E6E9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92E36E4C-C46A-4307-BB47-12C993E6E9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584441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8640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5F6DF1-FFA1-4E07-AA39-0A17CE88CD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2D5F6DF1-FFA1-4E07-AA39-0A17CE88CD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2D5F6DF1-FFA1-4E07-AA39-0A17CE88CD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2D5F6DF1-FFA1-4E07-AA39-0A17CE88CD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356BAD1-F174-48E4-B4DD-219F811EA0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graphicEl>
                                              <a:dgm id="{B356BAD1-F174-48E4-B4DD-219F811EA0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B356BAD1-F174-48E4-B4DD-219F811EA0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B356BAD1-F174-48E4-B4DD-219F811EA0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461526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2081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228C814-A794-463A-B546-B1E9CC7FF5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A228C814-A794-463A-B546-B1E9CC7FF5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C19A22E-C12C-427F-82EE-0AE20C8502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FC19A22E-C12C-427F-82EE-0AE20C8502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37423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1105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27FF5CC-E606-4F69-9CC7-D5F0870A21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527FF5CC-E606-4F69-9CC7-D5F0870A21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E3268E-1969-4509-9691-C46413288E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3E3268E-1969-4509-9691-C46413288E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18182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3601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2D0492F-A613-4062-814F-F6A6BF62FD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52D0492F-A613-4062-814F-F6A6BF62FD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B51C58-CE5E-4A02-823A-CA1BDC444B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4DB51C58-CE5E-4A02-823A-CA1BDC444B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115709613"/>
              </p:ext>
            </p:extLst>
          </p:nvPr>
        </p:nvGraphicFramePr>
        <p:xfrm>
          <a:off x="395536" y="548680"/>
          <a:ext cx="8208912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547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52A2906-7E89-44AE-AFD4-5CE31EC39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graphicEl>
                                              <a:dgm id="{C52A2906-7E89-44AE-AFD4-5CE31EC396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485540A-1AC9-4427-B2DA-6A4733858B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graphicEl>
                                              <a:dgm id="{0485540A-1AC9-4427-B2DA-6A4733858B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63654251"/>
              </p:ext>
            </p:extLst>
          </p:nvPr>
        </p:nvGraphicFramePr>
        <p:xfrm>
          <a:off x="467544" y="476672"/>
          <a:ext cx="8136904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0329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09FF158-97F5-4F95-A1EA-D0FD617EC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B09FF158-97F5-4F95-A1EA-D0FD617EC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B09FF158-97F5-4F95-A1EA-D0FD617EC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67B17A8-FA6F-4462-925F-EDB4BB1B06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graphicEl>
                                              <a:dgm id="{167B17A8-FA6F-4462-925F-EDB4BB1B06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graphicEl>
                                              <a:dgm id="{167B17A8-FA6F-4462-925F-EDB4BB1B06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20405621"/>
              </p:ext>
            </p:extLst>
          </p:nvPr>
        </p:nvGraphicFramePr>
        <p:xfrm>
          <a:off x="467544" y="476672"/>
          <a:ext cx="8208912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43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CE08EF5-A7FD-41DB-A384-5953CFBD4C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graphicEl>
                                              <a:dgm id="{BCE08EF5-A7FD-41DB-A384-5953CFBD4C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D567500-0C89-4E20-B6E1-832A1498FC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graphicEl>
                                              <a:dgm id="{9D567500-0C89-4E20-B6E1-832A1498FC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05988888"/>
              </p:ext>
            </p:extLst>
          </p:nvPr>
        </p:nvGraphicFramePr>
        <p:xfrm>
          <a:off x="467544" y="404664"/>
          <a:ext cx="8064896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528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DE5E8CA-B61E-4A6E-9BE4-29FA2DF6CA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FDE5E8CA-B61E-4A6E-9BE4-29FA2DF6CA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FDE5E8CA-B61E-4A6E-9BE4-29FA2DF6CA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309C6D5-F0DE-47F1-ABAC-9C6065F027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graphicEl>
                                              <a:dgm id="{A309C6D5-F0DE-47F1-ABAC-9C6065F027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graphicEl>
                                              <a:dgm id="{A309C6D5-F0DE-47F1-ABAC-9C6065F027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8002001"/>
              </p:ext>
            </p:extLst>
          </p:nvPr>
        </p:nvGraphicFramePr>
        <p:xfrm>
          <a:off x="395536" y="476672"/>
          <a:ext cx="8352928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339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A676401-7DDD-4249-BF6A-0AFEFA7E17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dgm id="{2A676401-7DDD-4249-BF6A-0AFEFA7E17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graphicEl>
                                              <a:dgm id="{2A676401-7DDD-4249-BF6A-0AFEFA7E17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graphicEl>
                                              <a:dgm id="{2A676401-7DDD-4249-BF6A-0AFEFA7E17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ED4C953-8F74-43A0-85AC-95F8F3747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graphicEl>
                                              <a:dgm id="{7ED4C953-8F74-43A0-85AC-95F8F3747C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graphicEl>
                                              <a:dgm id="{7ED4C953-8F74-43A0-85AC-95F8F3747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graphicEl>
                                              <a:dgm id="{7ED4C953-8F74-43A0-85AC-95F8F3747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166868658"/>
              </p:ext>
            </p:extLst>
          </p:nvPr>
        </p:nvGraphicFramePr>
        <p:xfrm>
          <a:off x="395536" y="476672"/>
          <a:ext cx="8280920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0349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DA945C5-2897-4FEE-85CF-B68778744E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BDA945C5-2897-4FEE-85CF-B68778744E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EE4809D-7004-4294-9831-B26490967F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FEE4809D-7004-4294-9831-B26490967F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38</Words>
  <Application>Microsoft Office PowerPoint</Application>
  <PresentationFormat>Předvádění na obrazovce (4:3)</PresentationFormat>
  <Paragraphs>33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Slova protikladná 2 Mgr. Heppnerová Eva – ZŠ Nádražní 683, Horní Slavkov VY_32_INOVACE_331_ Slova protikladná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Heppnerová Eva</dc:creator>
  <cp:lastModifiedBy>Heppnerová Eva</cp:lastModifiedBy>
  <cp:revision>2</cp:revision>
  <dcterms:created xsi:type="dcterms:W3CDTF">2011-11-29T21:49:00Z</dcterms:created>
  <dcterms:modified xsi:type="dcterms:W3CDTF">2011-11-29T22:08:35Z</dcterms:modified>
</cp:coreProperties>
</file>