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C20D9D-4559-49E1-BB14-C6422DAF4464}" type="doc">
      <dgm:prSet loTypeId="urn:microsoft.com/office/officeart/2005/8/layout/arrow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9FFBBA-0BC4-4300-82BD-8343E8EDB367}">
      <dgm:prSet phldrT="[Text]"/>
      <dgm:spPr/>
      <dgm:t>
        <a:bodyPr/>
        <a:lstStyle/>
        <a:p>
          <a:r>
            <a:rPr lang="cs-CZ" dirty="0" smtClean="0"/>
            <a:t>chlad</a:t>
          </a:r>
          <a:endParaRPr lang="cs-CZ" dirty="0"/>
        </a:p>
      </dgm:t>
    </dgm:pt>
    <dgm:pt modelId="{7A6DB7D4-8138-4F15-96AA-52CB599DF23C}" type="parTrans" cxnId="{45D2346C-CDC6-4891-A3F1-65BE25DC847B}">
      <dgm:prSet/>
      <dgm:spPr/>
      <dgm:t>
        <a:bodyPr/>
        <a:lstStyle/>
        <a:p>
          <a:endParaRPr lang="cs-CZ"/>
        </a:p>
      </dgm:t>
    </dgm:pt>
    <dgm:pt modelId="{E2FDE7B8-B31D-49D8-BB80-BE218C387EC2}" type="sibTrans" cxnId="{45D2346C-CDC6-4891-A3F1-65BE25DC847B}">
      <dgm:prSet/>
      <dgm:spPr/>
      <dgm:t>
        <a:bodyPr/>
        <a:lstStyle/>
        <a:p>
          <a:endParaRPr lang="cs-CZ"/>
        </a:p>
      </dgm:t>
    </dgm:pt>
    <dgm:pt modelId="{E106F73B-32D9-4FA2-9C3E-AAA12D10FE9F}">
      <dgm:prSet phldrT="[Text]"/>
      <dgm:spPr/>
      <dgm:t>
        <a:bodyPr/>
        <a:lstStyle/>
        <a:p>
          <a:r>
            <a:rPr lang="cs-CZ" dirty="0" smtClean="0"/>
            <a:t>teplo</a:t>
          </a:r>
          <a:endParaRPr lang="cs-CZ" dirty="0"/>
        </a:p>
      </dgm:t>
    </dgm:pt>
    <dgm:pt modelId="{B42E5B19-CEA4-453E-AD14-D9056179FF01}" type="parTrans" cxnId="{3C66463F-DD07-4BDC-814A-E2D7C5755C6F}">
      <dgm:prSet/>
      <dgm:spPr/>
      <dgm:t>
        <a:bodyPr/>
        <a:lstStyle/>
        <a:p>
          <a:endParaRPr lang="cs-CZ"/>
        </a:p>
      </dgm:t>
    </dgm:pt>
    <dgm:pt modelId="{79E8B502-08D4-4825-9CC4-EE7C42F44B51}" type="sibTrans" cxnId="{3C66463F-DD07-4BDC-814A-E2D7C5755C6F}">
      <dgm:prSet/>
      <dgm:spPr/>
      <dgm:t>
        <a:bodyPr/>
        <a:lstStyle/>
        <a:p>
          <a:endParaRPr lang="cs-CZ"/>
        </a:p>
      </dgm:t>
    </dgm:pt>
    <dgm:pt modelId="{F1A586BE-C81A-4A8F-A85C-73D4E9AA055F}" type="pres">
      <dgm:prSet presAssocID="{0BC20D9D-4559-49E1-BB14-C6422DAF4464}" presName="cycle" presStyleCnt="0">
        <dgm:presLayoutVars>
          <dgm:dir/>
          <dgm:resizeHandles val="exact"/>
        </dgm:presLayoutVars>
      </dgm:prSet>
      <dgm:spPr/>
    </dgm:pt>
    <dgm:pt modelId="{94A9DB4B-3454-4C15-B7D8-CDA8C6074322}" type="pres">
      <dgm:prSet presAssocID="{C79FFBBA-0BC4-4300-82BD-8343E8EDB367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0619A3-20AB-4EEA-8DEF-C8EDD6DA1D15}" type="pres">
      <dgm:prSet presAssocID="{E106F73B-32D9-4FA2-9C3E-AAA12D10FE9F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D2346C-CDC6-4891-A3F1-65BE25DC847B}" srcId="{0BC20D9D-4559-49E1-BB14-C6422DAF4464}" destId="{C79FFBBA-0BC4-4300-82BD-8343E8EDB367}" srcOrd="0" destOrd="0" parTransId="{7A6DB7D4-8138-4F15-96AA-52CB599DF23C}" sibTransId="{E2FDE7B8-B31D-49D8-BB80-BE218C387EC2}"/>
    <dgm:cxn modelId="{6180CC2D-B2C7-4ECA-8DBC-CF0F6C968798}" type="presOf" srcId="{0BC20D9D-4559-49E1-BB14-C6422DAF4464}" destId="{F1A586BE-C81A-4A8F-A85C-73D4E9AA055F}" srcOrd="0" destOrd="0" presId="urn:microsoft.com/office/officeart/2005/8/layout/arrow1"/>
    <dgm:cxn modelId="{9FF04904-77B1-4A9F-A706-EB10E1D8A639}" type="presOf" srcId="{E106F73B-32D9-4FA2-9C3E-AAA12D10FE9F}" destId="{860619A3-20AB-4EEA-8DEF-C8EDD6DA1D15}" srcOrd="0" destOrd="0" presId="urn:microsoft.com/office/officeart/2005/8/layout/arrow1"/>
    <dgm:cxn modelId="{3C66463F-DD07-4BDC-814A-E2D7C5755C6F}" srcId="{0BC20D9D-4559-49E1-BB14-C6422DAF4464}" destId="{E106F73B-32D9-4FA2-9C3E-AAA12D10FE9F}" srcOrd="1" destOrd="0" parTransId="{B42E5B19-CEA4-453E-AD14-D9056179FF01}" sibTransId="{79E8B502-08D4-4825-9CC4-EE7C42F44B51}"/>
    <dgm:cxn modelId="{C89CB6EB-7339-4D6A-A216-ECF0D08ECAEF}" type="presOf" srcId="{C79FFBBA-0BC4-4300-82BD-8343E8EDB367}" destId="{94A9DB4B-3454-4C15-B7D8-CDA8C6074322}" srcOrd="0" destOrd="0" presId="urn:microsoft.com/office/officeart/2005/8/layout/arrow1"/>
    <dgm:cxn modelId="{849C4C1A-B037-4695-880D-11193DA3EF33}" type="presParOf" srcId="{F1A586BE-C81A-4A8F-A85C-73D4E9AA055F}" destId="{94A9DB4B-3454-4C15-B7D8-CDA8C6074322}" srcOrd="0" destOrd="0" presId="urn:microsoft.com/office/officeart/2005/8/layout/arrow1"/>
    <dgm:cxn modelId="{3C736572-B0DE-4D74-A374-DE523FB5F16F}" type="presParOf" srcId="{F1A586BE-C81A-4A8F-A85C-73D4E9AA055F}" destId="{860619A3-20AB-4EEA-8DEF-C8EDD6DA1D15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4FF3A0-3617-4C78-A534-1D36C40ECC38}" type="doc">
      <dgm:prSet loTypeId="urn:microsoft.com/office/officeart/2005/8/layout/arrow1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6F6FAEDE-F5F0-4C11-A0CF-655269ADBB29}">
      <dgm:prSet phldrT="[Text]"/>
      <dgm:spPr/>
      <dgm:t>
        <a:bodyPr/>
        <a:lstStyle/>
        <a:p>
          <a:r>
            <a:rPr lang="cs-CZ" dirty="0" smtClean="0"/>
            <a:t>radost</a:t>
          </a:r>
          <a:endParaRPr lang="cs-CZ" dirty="0"/>
        </a:p>
      </dgm:t>
    </dgm:pt>
    <dgm:pt modelId="{5C37B157-629A-4436-B467-09BE07FE26B6}" type="parTrans" cxnId="{85725D8A-AB4A-4915-ABF6-1E27406E0658}">
      <dgm:prSet/>
      <dgm:spPr/>
      <dgm:t>
        <a:bodyPr/>
        <a:lstStyle/>
        <a:p>
          <a:endParaRPr lang="cs-CZ"/>
        </a:p>
      </dgm:t>
    </dgm:pt>
    <dgm:pt modelId="{572E5785-B4CF-4EC1-850B-51E7A13E075E}" type="sibTrans" cxnId="{85725D8A-AB4A-4915-ABF6-1E27406E0658}">
      <dgm:prSet/>
      <dgm:spPr/>
      <dgm:t>
        <a:bodyPr/>
        <a:lstStyle/>
        <a:p>
          <a:endParaRPr lang="cs-CZ"/>
        </a:p>
      </dgm:t>
    </dgm:pt>
    <dgm:pt modelId="{EE7E3649-7C02-47C0-BD25-4BCEB268F2DA}">
      <dgm:prSet phldrT="[Text]"/>
      <dgm:spPr/>
      <dgm:t>
        <a:bodyPr/>
        <a:lstStyle/>
        <a:p>
          <a:r>
            <a:rPr lang="cs-CZ" dirty="0" smtClean="0"/>
            <a:t>smutek</a:t>
          </a:r>
          <a:endParaRPr lang="cs-CZ" dirty="0"/>
        </a:p>
      </dgm:t>
    </dgm:pt>
    <dgm:pt modelId="{7DC77E05-7579-48A3-A6B0-1CA1530AE253}" type="parTrans" cxnId="{109CC5D7-5AF4-421C-BA68-4B95DE4D572B}">
      <dgm:prSet/>
      <dgm:spPr/>
      <dgm:t>
        <a:bodyPr/>
        <a:lstStyle/>
        <a:p>
          <a:endParaRPr lang="cs-CZ"/>
        </a:p>
      </dgm:t>
    </dgm:pt>
    <dgm:pt modelId="{97ACAFF9-3F9C-4375-889D-B696F60A5A43}" type="sibTrans" cxnId="{109CC5D7-5AF4-421C-BA68-4B95DE4D572B}">
      <dgm:prSet/>
      <dgm:spPr/>
      <dgm:t>
        <a:bodyPr/>
        <a:lstStyle/>
        <a:p>
          <a:endParaRPr lang="cs-CZ"/>
        </a:p>
      </dgm:t>
    </dgm:pt>
    <dgm:pt modelId="{266F9BDA-5ECE-4A8F-B623-7C040F429B3F}" type="pres">
      <dgm:prSet presAssocID="{574FF3A0-3617-4C78-A534-1D36C40ECC38}" presName="cycle" presStyleCnt="0">
        <dgm:presLayoutVars>
          <dgm:dir/>
          <dgm:resizeHandles val="exact"/>
        </dgm:presLayoutVars>
      </dgm:prSet>
      <dgm:spPr/>
    </dgm:pt>
    <dgm:pt modelId="{16362CA7-C8DC-4EB5-A47C-09A0FB5A8A50}" type="pres">
      <dgm:prSet presAssocID="{6F6FAEDE-F5F0-4C11-A0CF-655269ADBB29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98818D-AD50-4417-A66F-842843AA1A26}" type="pres">
      <dgm:prSet presAssocID="{EE7E3649-7C02-47C0-BD25-4BCEB268F2DA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9CC5D7-5AF4-421C-BA68-4B95DE4D572B}" srcId="{574FF3A0-3617-4C78-A534-1D36C40ECC38}" destId="{EE7E3649-7C02-47C0-BD25-4BCEB268F2DA}" srcOrd="1" destOrd="0" parTransId="{7DC77E05-7579-48A3-A6B0-1CA1530AE253}" sibTransId="{97ACAFF9-3F9C-4375-889D-B696F60A5A43}"/>
    <dgm:cxn modelId="{D0E80BAE-99A2-426F-BD43-FA2B4F7F1D6D}" type="presOf" srcId="{EE7E3649-7C02-47C0-BD25-4BCEB268F2DA}" destId="{D698818D-AD50-4417-A66F-842843AA1A26}" srcOrd="0" destOrd="0" presId="urn:microsoft.com/office/officeart/2005/8/layout/arrow1"/>
    <dgm:cxn modelId="{B550E3F3-49B5-4C1B-8394-92EF8B2BB204}" type="presOf" srcId="{6F6FAEDE-F5F0-4C11-A0CF-655269ADBB29}" destId="{16362CA7-C8DC-4EB5-A47C-09A0FB5A8A50}" srcOrd="0" destOrd="0" presId="urn:microsoft.com/office/officeart/2005/8/layout/arrow1"/>
    <dgm:cxn modelId="{CE46D380-0775-48FD-A232-66592A3C34A4}" type="presOf" srcId="{574FF3A0-3617-4C78-A534-1D36C40ECC38}" destId="{266F9BDA-5ECE-4A8F-B623-7C040F429B3F}" srcOrd="0" destOrd="0" presId="urn:microsoft.com/office/officeart/2005/8/layout/arrow1"/>
    <dgm:cxn modelId="{85725D8A-AB4A-4915-ABF6-1E27406E0658}" srcId="{574FF3A0-3617-4C78-A534-1D36C40ECC38}" destId="{6F6FAEDE-F5F0-4C11-A0CF-655269ADBB29}" srcOrd="0" destOrd="0" parTransId="{5C37B157-629A-4436-B467-09BE07FE26B6}" sibTransId="{572E5785-B4CF-4EC1-850B-51E7A13E075E}"/>
    <dgm:cxn modelId="{BB7A8095-7A7D-42BA-9725-FB6814960E2B}" type="presParOf" srcId="{266F9BDA-5ECE-4A8F-B623-7C040F429B3F}" destId="{16362CA7-C8DC-4EB5-A47C-09A0FB5A8A50}" srcOrd="0" destOrd="0" presId="urn:microsoft.com/office/officeart/2005/8/layout/arrow1"/>
    <dgm:cxn modelId="{3814DDDE-2CD1-4BA1-AAEA-DC84190A4C41}" type="presParOf" srcId="{266F9BDA-5ECE-4A8F-B623-7C040F429B3F}" destId="{D698818D-AD50-4417-A66F-842843AA1A26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24737E-337D-4BFE-BF06-767831555EEB}" type="doc">
      <dgm:prSet loTypeId="urn:microsoft.com/office/officeart/2005/8/layout/arrow1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7A726DB3-4743-4E7B-90C8-6B43A0435A8B}">
      <dgm:prSet phldrT="[Text]"/>
      <dgm:spPr/>
      <dgm:t>
        <a:bodyPr/>
        <a:lstStyle/>
        <a:p>
          <a:r>
            <a:rPr lang="cs-CZ" dirty="0" smtClean="0"/>
            <a:t>úzký</a:t>
          </a:r>
          <a:endParaRPr lang="cs-CZ" dirty="0"/>
        </a:p>
      </dgm:t>
    </dgm:pt>
    <dgm:pt modelId="{E9A2D03E-2C56-4A7D-A1CC-A9CF80536579}" type="parTrans" cxnId="{F536C279-A02D-43D1-9EFF-E4ADFFE9E8B4}">
      <dgm:prSet/>
      <dgm:spPr/>
      <dgm:t>
        <a:bodyPr/>
        <a:lstStyle/>
        <a:p>
          <a:endParaRPr lang="cs-CZ"/>
        </a:p>
      </dgm:t>
    </dgm:pt>
    <dgm:pt modelId="{9DC272FE-6A6F-4937-B1A4-E31562F55188}" type="sibTrans" cxnId="{F536C279-A02D-43D1-9EFF-E4ADFFE9E8B4}">
      <dgm:prSet/>
      <dgm:spPr/>
      <dgm:t>
        <a:bodyPr/>
        <a:lstStyle/>
        <a:p>
          <a:endParaRPr lang="cs-CZ"/>
        </a:p>
      </dgm:t>
    </dgm:pt>
    <dgm:pt modelId="{5819C3C3-AD8C-4DCD-B377-FB1206135210}">
      <dgm:prSet phldrT="[Text]"/>
      <dgm:spPr/>
      <dgm:t>
        <a:bodyPr/>
        <a:lstStyle/>
        <a:p>
          <a:r>
            <a:rPr lang="cs-CZ" dirty="0" smtClean="0"/>
            <a:t>široký</a:t>
          </a:r>
          <a:endParaRPr lang="cs-CZ" dirty="0"/>
        </a:p>
      </dgm:t>
    </dgm:pt>
    <dgm:pt modelId="{E90A53AD-90F9-46FD-9704-2248DF2DECED}" type="parTrans" cxnId="{05B50146-F20E-498D-950D-32E9AE422F35}">
      <dgm:prSet/>
      <dgm:spPr/>
      <dgm:t>
        <a:bodyPr/>
        <a:lstStyle/>
        <a:p>
          <a:endParaRPr lang="cs-CZ"/>
        </a:p>
      </dgm:t>
    </dgm:pt>
    <dgm:pt modelId="{59EAFD53-C66B-4E59-B630-F65EF31E4595}" type="sibTrans" cxnId="{05B50146-F20E-498D-950D-32E9AE422F35}">
      <dgm:prSet/>
      <dgm:spPr/>
      <dgm:t>
        <a:bodyPr/>
        <a:lstStyle/>
        <a:p>
          <a:endParaRPr lang="cs-CZ"/>
        </a:p>
      </dgm:t>
    </dgm:pt>
    <dgm:pt modelId="{82E2AAC9-E670-42B3-B22A-A8F466739D8B}" type="pres">
      <dgm:prSet presAssocID="{6424737E-337D-4BFE-BF06-767831555EEB}" presName="cycle" presStyleCnt="0">
        <dgm:presLayoutVars>
          <dgm:dir/>
          <dgm:resizeHandles val="exact"/>
        </dgm:presLayoutVars>
      </dgm:prSet>
      <dgm:spPr/>
    </dgm:pt>
    <dgm:pt modelId="{A23CFF3C-D576-4534-A84B-AD5647AA0A50}" type="pres">
      <dgm:prSet presAssocID="{7A726DB3-4743-4E7B-90C8-6B43A0435A8B}" presName="arrow" presStyleLbl="node1" presStyleIdx="0" presStyleCnt="2">
        <dgm:presLayoutVars>
          <dgm:bulletEnabled val="1"/>
        </dgm:presLayoutVars>
      </dgm:prSet>
      <dgm:spPr/>
    </dgm:pt>
    <dgm:pt modelId="{8C194E55-76D4-4134-A9AF-90F715FD5A42}" type="pres">
      <dgm:prSet presAssocID="{5819C3C3-AD8C-4DCD-B377-FB1206135210}" presName="arrow" presStyleLbl="node1" presStyleIdx="1" presStyleCnt="2">
        <dgm:presLayoutVars>
          <dgm:bulletEnabled val="1"/>
        </dgm:presLayoutVars>
      </dgm:prSet>
      <dgm:spPr/>
    </dgm:pt>
  </dgm:ptLst>
  <dgm:cxnLst>
    <dgm:cxn modelId="{05B50146-F20E-498D-950D-32E9AE422F35}" srcId="{6424737E-337D-4BFE-BF06-767831555EEB}" destId="{5819C3C3-AD8C-4DCD-B377-FB1206135210}" srcOrd="1" destOrd="0" parTransId="{E90A53AD-90F9-46FD-9704-2248DF2DECED}" sibTransId="{59EAFD53-C66B-4E59-B630-F65EF31E4595}"/>
    <dgm:cxn modelId="{1453D092-A025-45C6-95CC-4F29B710D3BD}" type="presOf" srcId="{5819C3C3-AD8C-4DCD-B377-FB1206135210}" destId="{8C194E55-76D4-4134-A9AF-90F715FD5A42}" srcOrd="0" destOrd="0" presId="urn:microsoft.com/office/officeart/2005/8/layout/arrow1"/>
    <dgm:cxn modelId="{8BC6EAAA-BE99-46B8-B80E-3CF6A5CB6E13}" type="presOf" srcId="{7A726DB3-4743-4E7B-90C8-6B43A0435A8B}" destId="{A23CFF3C-D576-4534-A84B-AD5647AA0A50}" srcOrd="0" destOrd="0" presId="urn:microsoft.com/office/officeart/2005/8/layout/arrow1"/>
    <dgm:cxn modelId="{F536C279-A02D-43D1-9EFF-E4ADFFE9E8B4}" srcId="{6424737E-337D-4BFE-BF06-767831555EEB}" destId="{7A726DB3-4743-4E7B-90C8-6B43A0435A8B}" srcOrd="0" destOrd="0" parTransId="{E9A2D03E-2C56-4A7D-A1CC-A9CF80536579}" sibTransId="{9DC272FE-6A6F-4937-B1A4-E31562F55188}"/>
    <dgm:cxn modelId="{8E569DD2-AE90-4B64-808B-95E8D9D73106}" type="presOf" srcId="{6424737E-337D-4BFE-BF06-767831555EEB}" destId="{82E2AAC9-E670-42B3-B22A-A8F466739D8B}" srcOrd="0" destOrd="0" presId="urn:microsoft.com/office/officeart/2005/8/layout/arrow1"/>
    <dgm:cxn modelId="{E378D635-DF53-4E95-B6CA-102B40858465}" type="presParOf" srcId="{82E2AAC9-E670-42B3-B22A-A8F466739D8B}" destId="{A23CFF3C-D576-4534-A84B-AD5647AA0A50}" srcOrd="0" destOrd="0" presId="urn:microsoft.com/office/officeart/2005/8/layout/arrow1"/>
    <dgm:cxn modelId="{AA50161C-5BF4-4828-B931-6ED4B81A0DDF}" type="presParOf" srcId="{82E2AAC9-E670-42B3-B22A-A8F466739D8B}" destId="{8C194E55-76D4-4134-A9AF-90F715FD5A42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B7800FA-B4F8-456A-B99E-2BA55DD75323}" type="doc">
      <dgm:prSet loTypeId="urn:microsoft.com/office/officeart/2005/8/layout/arrow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81C6B7E1-6B78-4EC1-8825-F2C233354F40}">
      <dgm:prSet phldrT="[Text]"/>
      <dgm:spPr/>
      <dgm:t>
        <a:bodyPr/>
        <a:lstStyle/>
        <a:p>
          <a:r>
            <a:rPr lang="cs-CZ" dirty="0" smtClean="0"/>
            <a:t>tma</a:t>
          </a:r>
          <a:endParaRPr lang="cs-CZ" dirty="0"/>
        </a:p>
      </dgm:t>
    </dgm:pt>
    <dgm:pt modelId="{5A25FF32-E208-46D9-903A-5843FF5F0AB6}" type="parTrans" cxnId="{5CCFDDC9-67AD-4494-B782-C1A69F2A41E9}">
      <dgm:prSet/>
      <dgm:spPr/>
      <dgm:t>
        <a:bodyPr/>
        <a:lstStyle/>
        <a:p>
          <a:endParaRPr lang="cs-CZ"/>
        </a:p>
      </dgm:t>
    </dgm:pt>
    <dgm:pt modelId="{4DFE9629-1FFE-4928-BFE6-8D798FDF987F}" type="sibTrans" cxnId="{5CCFDDC9-67AD-4494-B782-C1A69F2A41E9}">
      <dgm:prSet/>
      <dgm:spPr/>
      <dgm:t>
        <a:bodyPr/>
        <a:lstStyle/>
        <a:p>
          <a:endParaRPr lang="cs-CZ"/>
        </a:p>
      </dgm:t>
    </dgm:pt>
    <dgm:pt modelId="{C594A224-6D72-4250-BC37-8013F4F3FC9C}">
      <dgm:prSet phldrT="[Text]"/>
      <dgm:spPr/>
      <dgm:t>
        <a:bodyPr/>
        <a:lstStyle/>
        <a:p>
          <a:r>
            <a:rPr lang="cs-CZ" dirty="0" smtClean="0"/>
            <a:t>světlo</a:t>
          </a:r>
          <a:endParaRPr lang="cs-CZ" dirty="0"/>
        </a:p>
      </dgm:t>
    </dgm:pt>
    <dgm:pt modelId="{1622FE64-1F55-4E2E-9205-F8CDAE065BF7}" type="parTrans" cxnId="{67A53C9F-95A7-44D4-9F7A-7798E0373321}">
      <dgm:prSet/>
      <dgm:spPr/>
      <dgm:t>
        <a:bodyPr/>
        <a:lstStyle/>
        <a:p>
          <a:endParaRPr lang="cs-CZ"/>
        </a:p>
      </dgm:t>
    </dgm:pt>
    <dgm:pt modelId="{640A13FE-5191-4029-9F68-322D3091F8F0}" type="sibTrans" cxnId="{67A53C9F-95A7-44D4-9F7A-7798E0373321}">
      <dgm:prSet/>
      <dgm:spPr/>
      <dgm:t>
        <a:bodyPr/>
        <a:lstStyle/>
        <a:p>
          <a:endParaRPr lang="cs-CZ"/>
        </a:p>
      </dgm:t>
    </dgm:pt>
    <dgm:pt modelId="{1E07FD02-3929-4C03-9943-EB319D34818F}" type="pres">
      <dgm:prSet presAssocID="{7B7800FA-B4F8-456A-B99E-2BA55DD75323}" presName="cycle" presStyleCnt="0">
        <dgm:presLayoutVars>
          <dgm:dir/>
          <dgm:resizeHandles val="exact"/>
        </dgm:presLayoutVars>
      </dgm:prSet>
      <dgm:spPr/>
    </dgm:pt>
    <dgm:pt modelId="{F05610BB-D429-44AE-816C-F73701745482}" type="pres">
      <dgm:prSet presAssocID="{81C6B7E1-6B78-4EC1-8825-F2C233354F40}" presName="arrow" presStyleLbl="node1" presStyleIdx="0" presStyleCnt="2">
        <dgm:presLayoutVars>
          <dgm:bulletEnabled val="1"/>
        </dgm:presLayoutVars>
      </dgm:prSet>
      <dgm:spPr/>
    </dgm:pt>
    <dgm:pt modelId="{3978B3F7-0EE3-4E9C-BB20-0D1665F387A6}" type="pres">
      <dgm:prSet presAssocID="{C594A224-6D72-4250-BC37-8013F4F3FC9C}" presName="arrow" presStyleLbl="node1" presStyleIdx="1" presStyleCnt="2">
        <dgm:presLayoutVars>
          <dgm:bulletEnabled val="1"/>
        </dgm:presLayoutVars>
      </dgm:prSet>
      <dgm:spPr/>
    </dgm:pt>
  </dgm:ptLst>
  <dgm:cxnLst>
    <dgm:cxn modelId="{67A6515F-9A00-4176-B17E-B87E1198723A}" type="presOf" srcId="{7B7800FA-B4F8-456A-B99E-2BA55DD75323}" destId="{1E07FD02-3929-4C03-9943-EB319D34818F}" srcOrd="0" destOrd="0" presId="urn:microsoft.com/office/officeart/2005/8/layout/arrow1"/>
    <dgm:cxn modelId="{D28FB323-A774-4474-B90D-EBEDF48C6871}" type="presOf" srcId="{C594A224-6D72-4250-BC37-8013F4F3FC9C}" destId="{3978B3F7-0EE3-4E9C-BB20-0D1665F387A6}" srcOrd="0" destOrd="0" presId="urn:microsoft.com/office/officeart/2005/8/layout/arrow1"/>
    <dgm:cxn modelId="{5CCFDDC9-67AD-4494-B782-C1A69F2A41E9}" srcId="{7B7800FA-B4F8-456A-B99E-2BA55DD75323}" destId="{81C6B7E1-6B78-4EC1-8825-F2C233354F40}" srcOrd="0" destOrd="0" parTransId="{5A25FF32-E208-46D9-903A-5843FF5F0AB6}" sibTransId="{4DFE9629-1FFE-4928-BFE6-8D798FDF987F}"/>
    <dgm:cxn modelId="{510BD4ED-9DA1-4607-95E0-93BD8352A02E}" type="presOf" srcId="{81C6B7E1-6B78-4EC1-8825-F2C233354F40}" destId="{F05610BB-D429-44AE-816C-F73701745482}" srcOrd="0" destOrd="0" presId="urn:microsoft.com/office/officeart/2005/8/layout/arrow1"/>
    <dgm:cxn modelId="{67A53C9F-95A7-44D4-9F7A-7798E0373321}" srcId="{7B7800FA-B4F8-456A-B99E-2BA55DD75323}" destId="{C594A224-6D72-4250-BC37-8013F4F3FC9C}" srcOrd="1" destOrd="0" parTransId="{1622FE64-1F55-4E2E-9205-F8CDAE065BF7}" sibTransId="{640A13FE-5191-4029-9F68-322D3091F8F0}"/>
    <dgm:cxn modelId="{E5C55751-3536-4629-B2A9-FC04BC9D46EE}" type="presParOf" srcId="{1E07FD02-3929-4C03-9943-EB319D34818F}" destId="{F05610BB-D429-44AE-816C-F73701745482}" srcOrd="0" destOrd="0" presId="urn:microsoft.com/office/officeart/2005/8/layout/arrow1"/>
    <dgm:cxn modelId="{3429D1F1-6B62-4DC7-A46A-7B8F576BEA8E}" type="presParOf" srcId="{1E07FD02-3929-4C03-9943-EB319D34818F}" destId="{3978B3F7-0EE3-4E9C-BB20-0D1665F387A6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8D78972-57FA-46A9-ABF1-D8C3F5147BF2}" type="doc">
      <dgm:prSet loTypeId="urn:microsoft.com/office/officeart/2005/8/layout/arrow1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9AD4C785-1EEB-47B1-802C-12D2516574F8}">
      <dgm:prSet phldrT="[Text]"/>
      <dgm:spPr/>
      <dgm:t>
        <a:bodyPr/>
        <a:lstStyle/>
        <a:p>
          <a:r>
            <a:rPr lang="cs-CZ" dirty="0" smtClean="0"/>
            <a:t>běžet</a:t>
          </a:r>
          <a:endParaRPr lang="cs-CZ" dirty="0"/>
        </a:p>
      </dgm:t>
    </dgm:pt>
    <dgm:pt modelId="{B479D8C4-EF7E-4D71-BC4C-2ECEA38CB9C9}" type="parTrans" cxnId="{C185C976-1C0D-4C03-9267-F6B29E4259D5}">
      <dgm:prSet/>
      <dgm:spPr/>
      <dgm:t>
        <a:bodyPr/>
        <a:lstStyle/>
        <a:p>
          <a:endParaRPr lang="cs-CZ"/>
        </a:p>
      </dgm:t>
    </dgm:pt>
    <dgm:pt modelId="{8701CEE6-367B-4A36-AC28-51DE62E50484}" type="sibTrans" cxnId="{C185C976-1C0D-4C03-9267-F6B29E4259D5}">
      <dgm:prSet/>
      <dgm:spPr/>
      <dgm:t>
        <a:bodyPr/>
        <a:lstStyle/>
        <a:p>
          <a:endParaRPr lang="cs-CZ"/>
        </a:p>
      </dgm:t>
    </dgm:pt>
    <dgm:pt modelId="{6D03720F-CC23-4AB9-8262-BA11EFEFFF17}">
      <dgm:prSet phldrT="[Text]"/>
      <dgm:spPr/>
      <dgm:t>
        <a:bodyPr/>
        <a:lstStyle/>
        <a:p>
          <a:r>
            <a:rPr lang="cs-CZ" dirty="0" smtClean="0"/>
            <a:t>stát</a:t>
          </a:r>
          <a:endParaRPr lang="cs-CZ" dirty="0"/>
        </a:p>
      </dgm:t>
    </dgm:pt>
    <dgm:pt modelId="{914D4458-2DA3-43F5-90D8-6756A76C87C6}" type="parTrans" cxnId="{635EDA3C-7503-43A7-A05E-33BD19380451}">
      <dgm:prSet/>
      <dgm:spPr/>
      <dgm:t>
        <a:bodyPr/>
        <a:lstStyle/>
        <a:p>
          <a:endParaRPr lang="cs-CZ"/>
        </a:p>
      </dgm:t>
    </dgm:pt>
    <dgm:pt modelId="{54CD0656-3639-4075-9AC8-B61AF0E1F97A}" type="sibTrans" cxnId="{635EDA3C-7503-43A7-A05E-33BD19380451}">
      <dgm:prSet/>
      <dgm:spPr/>
      <dgm:t>
        <a:bodyPr/>
        <a:lstStyle/>
        <a:p>
          <a:endParaRPr lang="cs-CZ"/>
        </a:p>
      </dgm:t>
    </dgm:pt>
    <dgm:pt modelId="{EB194737-67D6-437B-B30F-2B6831FF5D50}" type="pres">
      <dgm:prSet presAssocID="{A8D78972-57FA-46A9-ABF1-D8C3F5147BF2}" presName="cycle" presStyleCnt="0">
        <dgm:presLayoutVars>
          <dgm:dir/>
          <dgm:resizeHandles val="exact"/>
        </dgm:presLayoutVars>
      </dgm:prSet>
      <dgm:spPr/>
    </dgm:pt>
    <dgm:pt modelId="{9E71702D-2C56-485A-9909-4F72B3087871}" type="pres">
      <dgm:prSet presAssocID="{9AD4C785-1EEB-47B1-802C-12D2516574F8}" presName="arrow" presStyleLbl="node1" presStyleIdx="0" presStyleCnt="2">
        <dgm:presLayoutVars>
          <dgm:bulletEnabled val="1"/>
        </dgm:presLayoutVars>
      </dgm:prSet>
      <dgm:spPr/>
    </dgm:pt>
    <dgm:pt modelId="{A618AB83-DFE7-4A80-95A8-FD9FF5159FB7}" type="pres">
      <dgm:prSet presAssocID="{6D03720F-CC23-4AB9-8262-BA11EFEFFF17}" presName="arrow" presStyleLbl="node1" presStyleIdx="1" presStyleCnt="2">
        <dgm:presLayoutVars>
          <dgm:bulletEnabled val="1"/>
        </dgm:presLayoutVars>
      </dgm:prSet>
      <dgm:spPr/>
    </dgm:pt>
  </dgm:ptLst>
  <dgm:cxnLst>
    <dgm:cxn modelId="{635EDA3C-7503-43A7-A05E-33BD19380451}" srcId="{A8D78972-57FA-46A9-ABF1-D8C3F5147BF2}" destId="{6D03720F-CC23-4AB9-8262-BA11EFEFFF17}" srcOrd="1" destOrd="0" parTransId="{914D4458-2DA3-43F5-90D8-6756A76C87C6}" sibTransId="{54CD0656-3639-4075-9AC8-B61AF0E1F97A}"/>
    <dgm:cxn modelId="{C185C976-1C0D-4C03-9267-F6B29E4259D5}" srcId="{A8D78972-57FA-46A9-ABF1-D8C3F5147BF2}" destId="{9AD4C785-1EEB-47B1-802C-12D2516574F8}" srcOrd="0" destOrd="0" parTransId="{B479D8C4-EF7E-4D71-BC4C-2ECEA38CB9C9}" sibTransId="{8701CEE6-367B-4A36-AC28-51DE62E50484}"/>
    <dgm:cxn modelId="{8D48C1C6-AD80-4170-8D6D-969E6AF1FE91}" type="presOf" srcId="{A8D78972-57FA-46A9-ABF1-D8C3F5147BF2}" destId="{EB194737-67D6-437B-B30F-2B6831FF5D50}" srcOrd="0" destOrd="0" presId="urn:microsoft.com/office/officeart/2005/8/layout/arrow1"/>
    <dgm:cxn modelId="{AACD298D-560E-4121-9C8F-CADA169B5C19}" type="presOf" srcId="{6D03720F-CC23-4AB9-8262-BA11EFEFFF17}" destId="{A618AB83-DFE7-4A80-95A8-FD9FF5159FB7}" srcOrd="0" destOrd="0" presId="urn:microsoft.com/office/officeart/2005/8/layout/arrow1"/>
    <dgm:cxn modelId="{240B5B65-5BBC-4A98-8481-649932DF7E2D}" type="presOf" srcId="{9AD4C785-1EEB-47B1-802C-12D2516574F8}" destId="{9E71702D-2C56-485A-9909-4F72B3087871}" srcOrd="0" destOrd="0" presId="urn:microsoft.com/office/officeart/2005/8/layout/arrow1"/>
    <dgm:cxn modelId="{05268B35-5B32-44E8-813F-14500779AEB3}" type="presParOf" srcId="{EB194737-67D6-437B-B30F-2B6831FF5D50}" destId="{9E71702D-2C56-485A-9909-4F72B3087871}" srcOrd="0" destOrd="0" presId="urn:microsoft.com/office/officeart/2005/8/layout/arrow1"/>
    <dgm:cxn modelId="{821481DE-AC66-4FE4-8A74-330B8713D2B5}" type="presParOf" srcId="{EB194737-67D6-437B-B30F-2B6831FF5D50}" destId="{A618AB83-DFE7-4A80-95A8-FD9FF5159FB7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E5ED833-1714-49B4-B80B-72D9C2138D80}" type="doc">
      <dgm:prSet loTypeId="urn:microsoft.com/office/officeart/2005/8/layout/arrow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01C7F9EC-785A-4DD4-A288-A9EBE10D39B1}">
      <dgm:prSet phldrT="[Text]"/>
      <dgm:spPr/>
      <dgm:t>
        <a:bodyPr/>
        <a:lstStyle/>
        <a:p>
          <a:r>
            <a:rPr lang="cs-CZ" dirty="0" smtClean="0"/>
            <a:t>veselý</a:t>
          </a:r>
          <a:endParaRPr lang="cs-CZ" dirty="0"/>
        </a:p>
      </dgm:t>
    </dgm:pt>
    <dgm:pt modelId="{D1B772F4-46BC-4ABE-B3E4-60D324E0707D}" type="parTrans" cxnId="{1A02C7D4-C6EA-4C50-8D4A-9AD379D04EBF}">
      <dgm:prSet/>
      <dgm:spPr/>
      <dgm:t>
        <a:bodyPr/>
        <a:lstStyle/>
        <a:p>
          <a:endParaRPr lang="cs-CZ"/>
        </a:p>
      </dgm:t>
    </dgm:pt>
    <dgm:pt modelId="{E9E756E1-58EE-473A-8E6D-AD110D9A39E7}" type="sibTrans" cxnId="{1A02C7D4-C6EA-4C50-8D4A-9AD379D04EBF}">
      <dgm:prSet/>
      <dgm:spPr/>
      <dgm:t>
        <a:bodyPr/>
        <a:lstStyle/>
        <a:p>
          <a:endParaRPr lang="cs-CZ"/>
        </a:p>
      </dgm:t>
    </dgm:pt>
    <dgm:pt modelId="{A59E3D2B-E143-4FA4-BD4C-65291F4CDCCA}">
      <dgm:prSet phldrT="[Text]"/>
      <dgm:spPr/>
      <dgm:t>
        <a:bodyPr/>
        <a:lstStyle/>
        <a:p>
          <a:r>
            <a:rPr lang="cs-CZ" dirty="0" smtClean="0"/>
            <a:t>smutný</a:t>
          </a:r>
          <a:endParaRPr lang="cs-CZ" dirty="0"/>
        </a:p>
      </dgm:t>
    </dgm:pt>
    <dgm:pt modelId="{7F57A6B7-5507-474F-9ACF-FE636AABEE6A}" type="parTrans" cxnId="{9B791E1F-69E0-407E-ABB4-8CC9022B61F5}">
      <dgm:prSet/>
      <dgm:spPr/>
      <dgm:t>
        <a:bodyPr/>
        <a:lstStyle/>
        <a:p>
          <a:endParaRPr lang="cs-CZ"/>
        </a:p>
      </dgm:t>
    </dgm:pt>
    <dgm:pt modelId="{BC697A87-6C0B-4448-805F-9810EC57189A}" type="sibTrans" cxnId="{9B791E1F-69E0-407E-ABB4-8CC9022B61F5}">
      <dgm:prSet/>
      <dgm:spPr/>
      <dgm:t>
        <a:bodyPr/>
        <a:lstStyle/>
        <a:p>
          <a:endParaRPr lang="cs-CZ"/>
        </a:p>
      </dgm:t>
    </dgm:pt>
    <dgm:pt modelId="{8BB02AD9-7C21-486F-8210-12AB56BC0BAC}" type="pres">
      <dgm:prSet presAssocID="{8E5ED833-1714-49B4-B80B-72D9C2138D80}" presName="cycle" presStyleCnt="0">
        <dgm:presLayoutVars>
          <dgm:dir/>
          <dgm:resizeHandles val="exact"/>
        </dgm:presLayoutVars>
      </dgm:prSet>
      <dgm:spPr/>
    </dgm:pt>
    <dgm:pt modelId="{618D36A2-556F-4600-AC0D-C43AC022B789}" type="pres">
      <dgm:prSet presAssocID="{01C7F9EC-785A-4DD4-A288-A9EBE10D39B1}" presName="arrow" presStyleLbl="node1" presStyleIdx="0" presStyleCnt="2">
        <dgm:presLayoutVars>
          <dgm:bulletEnabled val="1"/>
        </dgm:presLayoutVars>
      </dgm:prSet>
      <dgm:spPr/>
    </dgm:pt>
    <dgm:pt modelId="{95A09FC5-A58E-4564-87FC-218D71FBABF5}" type="pres">
      <dgm:prSet presAssocID="{A59E3D2B-E143-4FA4-BD4C-65291F4CDCCA}" presName="arrow" presStyleLbl="node1" presStyleIdx="1" presStyleCnt="2">
        <dgm:presLayoutVars>
          <dgm:bulletEnabled val="1"/>
        </dgm:presLayoutVars>
      </dgm:prSet>
      <dgm:spPr/>
    </dgm:pt>
  </dgm:ptLst>
  <dgm:cxnLst>
    <dgm:cxn modelId="{9FF9EC7A-88A7-480A-BCE1-21417619748D}" type="presOf" srcId="{8E5ED833-1714-49B4-B80B-72D9C2138D80}" destId="{8BB02AD9-7C21-486F-8210-12AB56BC0BAC}" srcOrd="0" destOrd="0" presId="urn:microsoft.com/office/officeart/2005/8/layout/arrow1"/>
    <dgm:cxn modelId="{D488AB5D-AF11-4E66-BD68-5DC40B3F9BFF}" type="presOf" srcId="{01C7F9EC-785A-4DD4-A288-A9EBE10D39B1}" destId="{618D36A2-556F-4600-AC0D-C43AC022B789}" srcOrd="0" destOrd="0" presId="urn:microsoft.com/office/officeart/2005/8/layout/arrow1"/>
    <dgm:cxn modelId="{1A02C7D4-C6EA-4C50-8D4A-9AD379D04EBF}" srcId="{8E5ED833-1714-49B4-B80B-72D9C2138D80}" destId="{01C7F9EC-785A-4DD4-A288-A9EBE10D39B1}" srcOrd="0" destOrd="0" parTransId="{D1B772F4-46BC-4ABE-B3E4-60D324E0707D}" sibTransId="{E9E756E1-58EE-473A-8E6D-AD110D9A39E7}"/>
    <dgm:cxn modelId="{9B791E1F-69E0-407E-ABB4-8CC9022B61F5}" srcId="{8E5ED833-1714-49B4-B80B-72D9C2138D80}" destId="{A59E3D2B-E143-4FA4-BD4C-65291F4CDCCA}" srcOrd="1" destOrd="0" parTransId="{7F57A6B7-5507-474F-9ACF-FE636AABEE6A}" sibTransId="{BC697A87-6C0B-4448-805F-9810EC57189A}"/>
    <dgm:cxn modelId="{F8B514ED-A435-4419-A53F-06410A9F32AE}" type="presOf" srcId="{A59E3D2B-E143-4FA4-BD4C-65291F4CDCCA}" destId="{95A09FC5-A58E-4564-87FC-218D71FBABF5}" srcOrd="0" destOrd="0" presId="urn:microsoft.com/office/officeart/2005/8/layout/arrow1"/>
    <dgm:cxn modelId="{236A6697-8584-4661-B1A1-63CFA4AC04C4}" type="presParOf" srcId="{8BB02AD9-7C21-486F-8210-12AB56BC0BAC}" destId="{618D36A2-556F-4600-AC0D-C43AC022B789}" srcOrd="0" destOrd="0" presId="urn:microsoft.com/office/officeart/2005/8/layout/arrow1"/>
    <dgm:cxn modelId="{4421CED1-D2BA-4061-9542-403E6C68DD92}" type="presParOf" srcId="{8BB02AD9-7C21-486F-8210-12AB56BC0BAC}" destId="{95A09FC5-A58E-4564-87FC-218D71FBABF5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63DD480-2219-408D-80DB-7C45942B678B}" type="doc">
      <dgm:prSet loTypeId="urn:microsoft.com/office/officeart/2005/8/layout/arrow1" loCatId="process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AC0A10D3-939E-46AB-8F93-772E22A2C43E}">
      <dgm:prSet phldrT="[Text]"/>
      <dgm:spPr/>
      <dgm:t>
        <a:bodyPr/>
        <a:lstStyle/>
        <a:p>
          <a:r>
            <a:rPr lang="cs-CZ" dirty="0" smtClean="0"/>
            <a:t>černý</a:t>
          </a:r>
          <a:endParaRPr lang="cs-CZ" dirty="0"/>
        </a:p>
      </dgm:t>
    </dgm:pt>
    <dgm:pt modelId="{2A28A11A-BFDB-4D40-A4EA-C327D37B9391}" type="parTrans" cxnId="{621236A3-8C73-499E-A7C7-38747937B620}">
      <dgm:prSet/>
      <dgm:spPr/>
      <dgm:t>
        <a:bodyPr/>
        <a:lstStyle/>
        <a:p>
          <a:endParaRPr lang="cs-CZ"/>
        </a:p>
      </dgm:t>
    </dgm:pt>
    <dgm:pt modelId="{21A01533-B90E-4166-8B5B-728984FCDCF2}" type="sibTrans" cxnId="{621236A3-8C73-499E-A7C7-38747937B620}">
      <dgm:prSet/>
      <dgm:spPr/>
      <dgm:t>
        <a:bodyPr/>
        <a:lstStyle/>
        <a:p>
          <a:endParaRPr lang="cs-CZ"/>
        </a:p>
      </dgm:t>
    </dgm:pt>
    <dgm:pt modelId="{B69F78C9-DA7A-4FB6-92BB-2200B8C12F0D}">
      <dgm:prSet phldrT="[Text]"/>
      <dgm:spPr/>
      <dgm:t>
        <a:bodyPr/>
        <a:lstStyle/>
        <a:p>
          <a:r>
            <a:rPr lang="cs-CZ" dirty="0" smtClean="0"/>
            <a:t>bílý</a:t>
          </a:r>
          <a:endParaRPr lang="cs-CZ" dirty="0"/>
        </a:p>
      </dgm:t>
    </dgm:pt>
    <dgm:pt modelId="{93C58323-93C8-4E25-8563-C823A9A7BC75}" type="parTrans" cxnId="{B80CF887-6F40-494E-95DD-331A91D91F87}">
      <dgm:prSet/>
      <dgm:spPr/>
      <dgm:t>
        <a:bodyPr/>
        <a:lstStyle/>
        <a:p>
          <a:endParaRPr lang="cs-CZ"/>
        </a:p>
      </dgm:t>
    </dgm:pt>
    <dgm:pt modelId="{AB641667-3C89-42AA-8BCF-6B3BAF3D604A}" type="sibTrans" cxnId="{B80CF887-6F40-494E-95DD-331A91D91F87}">
      <dgm:prSet/>
      <dgm:spPr/>
      <dgm:t>
        <a:bodyPr/>
        <a:lstStyle/>
        <a:p>
          <a:endParaRPr lang="cs-CZ"/>
        </a:p>
      </dgm:t>
    </dgm:pt>
    <dgm:pt modelId="{3C886FD7-AB94-4BE6-91F5-E376BFA30228}" type="pres">
      <dgm:prSet presAssocID="{763DD480-2219-408D-80DB-7C45942B678B}" presName="cycle" presStyleCnt="0">
        <dgm:presLayoutVars>
          <dgm:dir/>
          <dgm:resizeHandles val="exact"/>
        </dgm:presLayoutVars>
      </dgm:prSet>
      <dgm:spPr/>
    </dgm:pt>
    <dgm:pt modelId="{FFA25DF8-402B-4977-A7F2-E9B5D26C83B7}" type="pres">
      <dgm:prSet presAssocID="{AC0A10D3-939E-46AB-8F93-772E22A2C43E}" presName="arrow" presStyleLbl="node1" presStyleIdx="0" presStyleCnt="2">
        <dgm:presLayoutVars>
          <dgm:bulletEnabled val="1"/>
        </dgm:presLayoutVars>
      </dgm:prSet>
      <dgm:spPr/>
    </dgm:pt>
    <dgm:pt modelId="{59035F31-F4F1-4E9B-9BDE-B601673625EE}" type="pres">
      <dgm:prSet presAssocID="{B69F78C9-DA7A-4FB6-92BB-2200B8C12F0D}" presName="arrow" presStyleLbl="node1" presStyleIdx="1" presStyleCnt="2">
        <dgm:presLayoutVars>
          <dgm:bulletEnabled val="1"/>
        </dgm:presLayoutVars>
      </dgm:prSet>
      <dgm:spPr/>
    </dgm:pt>
  </dgm:ptLst>
  <dgm:cxnLst>
    <dgm:cxn modelId="{8A064BD0-E636-46A0-A8F5-C93DC254BB56}" type="presOf" srcId="{AC0A10D3-939E-46AB-8F93-772E22A2C43E}" destId="{FFA25DF8-402B-4977-A7F2-E9B5D26C83B7}" srcOrd="0" destOrd="0" presId="urn:microsoft.com/office/officeart/2005/8/layout/arrow1"/>
    <dgm:cxn modelId="{621236A3-8C73-499E-A7C7-38747937B620}" srcId="{763DD480-2219-408D-80DB-7C45942B678B}" destId="{AC0A10D3-939E-46AB-8F93-772E22A2C43E}" srcOrd="0" destOrd="0" parTransId="{2A28A11A-BFDB-4D40-A4EA-C327D37B9391}" sibTransId="{21A01533-B90E-4166-8B5B-728984FCDCF2}"/>
    <dgm:cxn modelId="{054BB354-0A97-47C0-91AA-0C40026F2703}" type="presOf" srcId="{B69F78C9-DA7A-4FB6-92BB-2200B8C12F0D}" destId="{59035F31-F4F1-4E9B-9BDE-B601673625EE}" srcOrd="0" destOrd="0" presId="urn:microsoft.com/office/officeart/2005/8/layout/arrow1"/>
    <dgm:cxn modelId="{E74DFC49-01AA-4259-B806-17CD7C8B22D3}" type="presOf" srcId="{763DD480-2219-408D-80DB-7C45942B678B}" destId="{3C886FD7-AB94-4BE6-91F5-E376BFA30228}" srcOrd="0" destOrd="0" presId="urn:microsoft.com/office/officeart/2005/8/layout/arrow1"/>
    <dgm:cxn modelId="{B80CF887-6F40-494E-95DD-331A91D91F87}" srcId="{763DD480-2219-408D-80DB-7C45942B678B}" destId="{B69F78C9-DA7A-4FB6-92BB-2200B8C12F0D}" srcOrd="1" destOrd="0" parTransId="{93C58323-93C8-4E25-8563-C823A9A7BC75}" sibTransId="{AB641667-3C89-42AA-8BCF-6B3BAF3D604A}"/>
    <dgm:cxn modelId="{B48BA29B-91E3-4F9A-9940-7885FA2902B5}" type="presParOf" srcId="{3C886FD7-AB94-4BE6-91F5-E376BFA30228}" destId="{FFA25DF8-402B-4977-A7F2-E9B5D26C83B7}" srcOrd="0" destOrd="0" presId="urn:microsoft.com/office/officeart/2005/8/layout/arrow1"/>
    <dgm:cxn modelId="{8E88FE06-938C-4929-A380-595D758FF55F}" type="presParOf" srcId="{3C886FD7-AB94-4BE6-91F5-E376BFA30228}" destId="{59035F31-F4F1-4E9B-9BDE-B601673625EE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5D1F1BC-EA38-463C-8763-4DD1C43453A2}" type="doc">
      <dgm:prSet loTypeId="urn:microsoft.com/office/officeart/2005/8/layout/arrow1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F9A6FA6F-02DC-4F5E-9A06-13BC1FB8556A}">
      <dgm:prSet phldrT="[Text]"/>
      <dgm:spPr/>
      <dgm:t>
        <a:bodyPr/>
        <a:lstStyle/>
        <a:p>
          <a:r>
            <a:rPr lang="cs-CZ" dirty="0" smtClean="0"/>
            <a:t>vysoký</a:t>
          </a:r>
          <a:endParaRPr lang="cs-CZ" dirty="0"/>
        </a:p>
      </dgm:t>
    </dgm:pt>
    <dgm:pt modelId="{3C83EDEC-B84A-4469-954A-EDD4CBA295F8}" type="parTrans" cxnId="{7B591E01-5138-4E5B-9777-875B773D9BB5}">
      <dgm:prSet/>
      <dgm:spPr/>
      <dgm:t>
        <a:bodyPr/>
        <a:lstStyle/>
        <a:p>
          <a:endParaRPr lang="cs-CZ"/>
        </a:p>
      </dgm:t>
    </dgm:pt>
    <dgm:pt modelId="{82D63C19-9F4C-44F3-BD13-42534044659D}" type="sibTrans" cxnId="{7B591E01-5138-4E5B-9777-875B773D9BB5}">
      <dgm:prSet/>
      <dgm:spPr/>
      <dgm:t>
        <a:bodyPr/>
        <a:lstStyle/>
        <a:p>
          <a:endParaRPr lang="cs-CZ"/>
        </a:p>
      </dgm:t>
    </dgm:pt>
    <dgm:pt modelId="{4FCB4B5A-3E40-41EE-A11F-83703CBBFBEF}">
      <dgm:prSet phldrT="[Text]"/>
      <dgm:spPr/>
      <dgm:t>
        <a:bodyPr/>
        <a:lstStyle/>
        <a:p>
          <a:r>
            <a:rPr lang="cs-CZ" dirty="0" smtClean="0"/>
            <a:t>nízký</a:t>
          </a:r>
          <a:endParaRPr lang="cs-CZ" dirty="0"/>
        </a:p>
      </dgm:t>
    </dgm:pt>
    <dgm:pt modelId="{ECC56432-8DC1-4931-9DC3-6978FFDF17CB}" type="parTrans" cxnId="{B21C7A66-A478-4798-9595-9E23E7D69896}">
      <dgm:prSet/>
      <dgm:spPr/>
      <dgm:t>
        <a:bodyPr/>
        <a:lstStyle/>
        <a:p>
          <a:endParaRPr lang="cs-CZ"/>
        </a:p>
      </dgm:t>
    </dgm:pt>
    <dgm:pt modelId="{7AB45959-86CB-474A-8227-D02E8BB524AD}" type="sibTrans" cxnId="{B21C7A66-A478-4798-9595-9E23E7D69896}">
      <dgm:prSet/>
      <dgm:spPr/>
      <dgm:t>
        <a:bodyPr/>
        <a:lstStyle/>
        <a:p>
          <a:endParaRPr lang="cs-CZ"/>
        </a:p>
      </dgm:t>
    </dgm:pt>
    <dgm:pt modelId="{C628B077-E030-4580-831E-CD0DB2D3F932}" type="pres">
      <dgm:prSet presAssocID="{35D1F1BC-EA38-463C-8763-4DD1C43453A2}" presName="cycle" presStyleCnt="0">
        <dgm:presLayoutVars>
          <dgm:dir/>
          <dgm:resizeHandles val="exact"/>
        </dgm:presLayoutVars>
      </dgm:prSet>
      <dgm:spPr/>
    </dgm:pt>
    <dgm:pt modelId="{732625C7-583F-438D-8EDA-842557FB5DF9}" type="pres">
      <dgm:prSet presAssocID="{F9A6FA6F-02DC-4F5E-9A06-13BC1FB8556A}" presName="arrow" presStyleLbl="node1" presStyleIdx="0" presStyleCnt="2">
        <dgm:presLayoutVars>
          <dgm:bulletEnabled val="1"/>
        </dgm:presLayoutVars>
      </dgm:prSet>
      <dgm:spPr/>
    </dgm:pt>
    <dgm:pt modelId="{3EE69E62-35F8-41DE-B765-692495D968D1}" type="pres">
      <dgm:prSet presAssocID="{4FCB4B5A-3E40-41EE-A11F-83703CBBFBEF}" presName="arrow" presStyleLbl="node1" presStyleIdx="1" presStyleCnt="2">
        <dgm:presLayoutVars>
          <dgm:bulletEnabled val="1"/>
        </dgm:presLayoutVars>
      </dgm:prSet>
      <dgm:spPr/>
    </dgm:pt>
  </dgm:ptLst>
  <dgm:cxnLst>
    <dgm:cxn modelId="{98D62618-9E20-4313-8691-83C89AE17F56}" type="presOf" srcId="{4FCB4B5A-3E40-41EE-A11F-83703CBBFBEF}" destId="{3EE69E62-35F8-41DE-B765-692495D968D1}" srcOrd="0" destOrd="0" presId="urn:microsoft.com/office/officeart/2005/8/layout/arrow1"/>
    <dgm:cxn modelId="{396805B9-9439-4EB3-8596-45A098E617D3}" type="presOf" srcId="{35D1F1BC-EA38-463C-8763-4DD1C43453A2}" destId="{C628B077-E030-4580-831E-CD0DB2D3F932}" srcOrd="0" destOrd="0" presId="urn:microsoft.com/office/officeart/2005/8/layout/arrow1"/>
    <dgm:cxn modelId="{7B591E01-5138-4E5B-9777-875B773D9BB5}" srcId="{35D1F1BC-EA38-463C-8763-4DD1C43453A2}" destId="{F9A6FA6F-02DC-4F5E-9A06-13BC1FB8556A}" srcOrd="0" destOrd="0" parTransId="{3C83EDEC-B84A-4469-954A-EDD4CBA295F8}" sibTransId="{82D63C19-9F4C-44F3-BD13-42534044659D}"/>
    <dgm:cxn modelId="{F9E34C4B-5B20-45A6-8C34-F5C5A5A77019}" type="presOf" srcId="{F9A6FA6F-02DC-4F5E-9A06-13BC1FB8556A}" destId="{732625C7-583F-438D-8EDA-842557FB5DF9}" srcOrd="0" destOrd="0" presId="urn:microsoft.com/office/officeart/2005/8/layout/arrow1"/>
    <dgm:cxn modelId="{B21C7A66-A478-4798-9595-9E23E7D69896}" srcId="{35D1F1BC-EA38-463C-8763-4DD1C43453A2}" destId="{4FCB4B5A-3E40-41EE-A11F-83703CBBFBEF}" srcOrd="1" destOrd="0" parTransId="{ECC56432-8DC1-4931-9DC3-6978FFDF17CB}" sibTransId="{7AB45959-86CB-474A-8227-D02E8BB524AD}"/>
    <dgm:cxn modelId="{26E413C2-09D1-489E-976D-2D3C34ACE0B4}" type="presParOf" srcId="{C628B077-E030-4580-831E-CD0DB2D3F932}" destId="{732625C7-583F-438D-8EDA-842557FB5DF9}" srcOrd="0" destOrd="0" presId="urn:microsoft.com/office/officeart/2005/8/layout/arrow1"/>
    <dgm:cxn modelId="{7A442EC8-1996-41A6-B0F0-54907184782F}" type="presParOf" srcId="{C628B077-E030-4580-831E-CD0DB2D3F932}" destId="{3EE69E62-35F8-41DE-B765-692495D968D1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5ACD84F-6B31-46DC-83B8-B67A3EF288A7}" type="doc">
      <dgm:prSet loTypeId="urn:microsoft.com/office/officeart/2005/8/layout/arrow1" loCatId="process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cs-CZ"/>
        </a:p>
      </dgm:t>
    </dgm:pt>
    <dgm:pt modelId="{859C8BAC-77C7-4F2D-9AA0-84AD4B71A39E}">
      <dgm:prSet phldrT="[Text]"/>
      <dgm:spPr/>
      <dgm:t>
        <a:bodyPr/>
        <a:lstStyle/>
        <a:p>
          <a:r>
            <a:rPr lang="cs-CZ" dirty="0" smtClean="0"/>
            <a:t>mladý</a:t>
          </a:r>
          <a:endParaRPr lang="cs-CZ" dirty="0"/>
        </a:p>
      </dgm:t>
    </dgm:pt>
    <dgm:pt modelId="{D2D43E25-78EE-4B67-9D4F-773485A5CC98}" type="parTrans" cxnId="{1A2C5310-E3CF-4842-855D-B0D65B0AD11C}">
      <dgm:prSet/>
      <dgm:spPr/>
      <dgm:t>
        <a:bodyPr/>
        <a:lstStyle/>
        <a:p>
          <a:endParaRPr lang="cs-CZ"/>
        </a:p>
      </dgm:t>
    </dgm:pt>
    <dgm:pt modelId="{EFFF7AE9-8BB7-4B02-B8DD-3CC29C8C22B4}" type="sibTrans" cxnId="{1A2C5310-E3CF-4842-855D-B0D65B0AD11C}">
      <dgm:prSet/>
      <dgm:spPr/>
      <dgm:t>
        <a:bodyPr/>
        <a:lstStyle/>
        <a:p>
          <a:endParaRPr lang="cs-CZ"/>
        </a:p>
      </dgm:t>
    </dgm:pt>
    <dgm:pt modelId="{33DC7731-5505-4C3E-A48D-310E271E8C9B}">
      <dgm:prSet phldrT="[Text]"/>
      <dgm:spPr/>
      <dgm:t>
        <a:bodyPr/>
        <a:lstStyle/>
        <a:p>
          <a:r>
            <a:rPr lang="cs-CZ" dirty="0" smtClean="0"/>
            <a:t>starý</a:t>
          </a:r>
          <a:endParaRPr lang="cs-CZ" dirty="0"/>
        </a:p>
      </dgm:t>
    </dgm:pt>
    <dgm:pt modelId="{6AC74A11-03FC-4437-A11E-C80A1ABED2C0}" type="parTrans" cxnId="{04D532D1-177E-4371-A2E2-23EAE38A9823}">
      <dgm:prSet/>
      <dgm:spPr/>
      <dgm:t>
        <a:bodyPr/>
        <a:lstStyle/>
        <a:p>
          <a:endParaRPr lang="cs-CZ"/>
        </a:p>
      </dgm:t>
    </dgm:pt>
    <dgm:pt modelId="{4F0D062E-0AFC-48B4-B5E0-F1FC4EA6D024}" type="sibTrans" cxnId="{04D532D1-177E-4371-A2E2-23EAE38A9823}">
      <dgm:prSet/>
      <dgm:spPr/>
      <dgm:t>
        <a:bodyPr/>
        <a:lstStyle/>
        <a:p>
          <a:endParaRPr lang="cs-CZ"/>
        </a:p>
      </dgm:t>
    </dgm:pt>
    <dgm:pt modelId="{06A415EA-E0C3-46FD-99CB-9560CC1502F5}" type="pres">
      <dgm:prSet presAssocID="{F5ACD84F-6B31-46DC-83B8-B67A3EF288A7}" presName="cycle" presStyleCnt="0">
        <dgm:presLayoutVars>
          <dgm:dir/>
          <dgm:resizeHandles val="exact"/>
        </dgm:presLayoutVars>
      </dgm:prSet>
      <dgm:spPr/>
    </dgm:pt>
    <dgm:pt modelId="{04A06C68-6280-4CE3-9191-0755726A22D6}" type="pres">
      <dgm:prSet presAssocID="{859C8BAC-77C7-4F2D-9AA0-84AD4B71A39E}" presName="arrow" presStyleLbl="node1" presStyleIdx="0" presStyleCnt="2">
        <dgm:presLayoutVars>
          <dgm:bulletEnabled val="1"/>
        </dgm:presLayoutVars>
      </dgm:prSet>
      <dgm:spPr/>
    </dgm:pt>
    <dgm:pt modelId="{6F3CEBDA-4F37-4DAE-BD1A-EB0329F3745C}" type="pres">
      <dgm:prSet presAssocID="{33DC7731-5505-4C3E-A48D-310E271E8C9B}" presName="arrow" presStyleLbl="node1" presStyleIdx="1" presStyleCnt="2">
        <dgm:presLayoutVars>
          <dgm:bulletEnabled val="1"/>
        </dgm:presLayoutVars>
      </dgm:prSet>
      <dgm:spPr/>
    </dgm:pt>
  </dgm:ptLst>
  <dgm:cxnLst>
    <dgm:cxn modelId="{1A2C5310-E3CF-4842-855D-B0D65B0AD11C}" srcId="{F5ACD84F-6B31-46DC-83B8-B67A3EF288A7}" destId="{859C8BAC-77C7-4F2D-9AA0-84AD4B71A39E}" srcOrd="0" destOrd="0" parTransId="{D2D43E25-78EE-4B67-9D4F-773485A5CC98}" sibTransId="{EFFF7AE9-8BB7-4B02-B8DD-3CC29C8C22B4}"/>
    <dgm:cxn modelId="{EA3A7350-A055-49D8-AE10-68544847838F}" type="presOf" srcId="{859C8BAC-77C7-4F2D-9AA0-84AD4B71A39E}" destId="{04A06C68-6280-4CE3-9191-0755726A22D6}" srcOrd="0" destOrd="0" presId="urn:microsoft.com/office/officeart/2005/8/layout/arrow1"/>
    <dgm:cxn modelId="{E383A0BE-7518-4E66-AEA0-A7D182908FAB}" type="presOf" srcId="{33DC7731-5505-4C3E-A48D-310E271E8C9B}" destId="{6F3CEBDA-4F37-4DAE-BD1A-EB0329F3745C}" srcOrd="0" destOrd="0" presId="urn:microsoft.com/office/officeart/2005/8/layout/arrow1"/>
    <dgm:cxn modelId="{8D9B8085-A952-446C-9D71-55E8F0EE829E}" type="presOf" srcId="{F5ACD84F-6B31-46DC-83B8-B67A3EF288A7}" destId="{06A415EA-E0C3-46FD-99CB-9560CC1502F5}" srcOrd="0" destOrd="0" presId="urn:microsoft.com/office/officeart/2005/8/layout/arrow1"/>
    <dgm:cxn modelId="{04D532D1-177E-4371-A2E2-23EAE38A9823}" srcId="{F5ACD84F-6B31-46DC-83B8-B67A3EF288A7}" destId="{33DC7731-5505-4C3E-A48D-310E271E8C9B}" srcOrd="1" destOrd="0" parTransId="{6AC74A11-03FC-4437-A11E-C80A1ABED2C0}" sibTransId="{4F0D062E-0AFC-48B4-B5E0-F1FC4EA6D024}"/>
    <dgm:cxn modelId="{14CE044F-3682-44B0-9D63-CA6CE0B9FD3C}" type="presParOf" srcId="{06A415EA-E0C3-46FD-99CB-9560CC1502F5}" destId="{04A06C68-6280-4CE3-9191-0755726A22D6}" srcOrd="0" destOrd="0" presId="urn:microsoft.com/office/officeart/2005/8/layout/arrow1"/>
    <dgm:cxn modelId="{CFE97DFF-E97C-44A2-8899-18015A8607D5}" type="presParOf" srcId="{06A415EA-E0C3-46FD-99CB-9560CC1502F5}" destId="{6F3CEBDA-4F37-4DAE-BD1A-EB0329F3745C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CD928B6-DD8D-4CD4-A606-C36104202E23}" type="doc">
      <dgm:prSet loTypeId="urn:microsoft.com/office/officeart/2005/8/layout/arrow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C2AF46F-7962-4EDE-8E33-13F5BE58E301}">
      <dgm:prSet phldrT="[Text]"/>
      <dgm:spPr/>
      <dgm:t>
        <a:bodyPr/>
        <a:lstStyle/>
        <a:p>
          <a:r>
            <a:rPr lang="cs-CZ" dirty="0" smtClean="0"/>
            <a:t>bohatý</a:t>
          </a:r>
          <a:endParaRPr lang="cs-CZ" dirty="0"/>
        </a:p>
      </dgm:t>
    </dgm:pt>
    <dgm:pt modelId="{E9A6465F-7FD9-4D56-A5EA-4F5EE4A2C7F5}" type="parTrans" cxnId="{817C01C4-4CCA-49BF-90F8-79035B93AE44}">
      <dgm:prSet/>
      <dgm:spPr/>
      <dgm:t>
        <a:bodyPr/>
        <a:lstStyle/>
        <a:p>
          <a:endParaRPr lang="cs-CZ"/>
        </a:p>
      </dgm:t>
    </dgm:pt>
    <dgm:pt modelId="{4F68A82D-C4AD-452E-AF25-ECB48EF77741}" type="sibTrans" cxnId="{817C01C4-4CCA-49BF-90F8-79035B93AE44}">
      <dgm:prSet/>
      <dgm:spPr/>
      <dgm:t>
        <a:bodyPr/>
        <a:lstStyle/>
        <a:p>
          <a:endParaRPr lang="cs-CZ"/>
        </a:p>
      </dgm:t>
    </dgm:pt>
    <dgm:pt modelId="{CAD35B72-99C7-4225-91F7-4FF963386AE4}">
      <dgm:prSet phldrT="[Text]"/>
      <dgm:spPr/>
      <dgm:t>
        <a:bodyPr/>
        <a:lstStyle/>
        <a:p>
          <a:r>
            <a:rPr lang="cs-CZ" dirty="0" smtClean="0"/>
            <a:t>chudý</a:t>
          </a:r>
          <a:endParaRPr lang="cs-CZ" dirty="0"/>
        </a:p>
      </dgm:t>
    </dgm:pt>
    <dgm:pt modelId="{B2CAE6C0-21A0-43FE-BED4-3D9C1ADFBC19}" type="parTrans" cxnId="{6AFFA36F-292F-4951-B970-1132ED54B9E4}">
      <dgm:prSet/>
      <dgm:spPr/>
      <dgm:t>
        <a:bodyPr/>
        <a:lstStyle/>
        <a:p>
          <a:endParaRPr lang="cs-CZ"/>
        </a:p>
      </dgm:t>
    </dgm:pt>
    <dgm:pt modelId="{5994B380-63DC-4E63-BDB1-521498D4AF38}" type="sibTrans" cxnId="{6AFFA36F-292F-4951-B970-1132ED54B9E4}">
      <dgm:prSet/>
      <dgm:spPr/>
      <dgm:t>
        <a:bodyPr/>
        <a:lstStyle/>
        <a:p>
          <a:endParaRPr lang="cs-CZ"/>
        </a:p>
      </dgm:t>
    </dgm:pt>
    <dgm:pt modelId="{DD57AD33-7CC2-4A47-8502-5D058AAF1E6C}" type="pres">
      <dgm:prSet presAssocID="{1CD928B6-DD8D-4CD4-A606-C36104202E23}" presName="cycle" presStyleCnt="0">
        <dgm:presLayoutVars>
          <dgm:dir/>
          <dgm:resizeHandles val="exact"/>
        </dgm:presLayoutVars>
      </dgm:prSet>
      <dgm:spPr/>
    </dgm:pt>
    <dgm:pt modelId="{A40B61FD-DCB9-48C2-B565-202CF9D06E80}" type="pres">
      <dgm:prSet presAssocID="{2C2AF46F-7962-4EDE-8E33-13F5BE58E301}" presName="arrow" presStyleLbl="node1" presStyleIdx="0" presStyleCnt="2">
        <dgm:presLayoutVars>
          <dgm:bulletEnabled val="1"/>
        </dgm:presLayoutVars>
      </dgm:prSet>
      <dgm:spPr/>
    </dgm:pt>
    <dgm:pt modelId="{EC024471-F6F7-4AAF-B400-0A8F4657FBD5}" type="pres">
      <dgm:prSet presAssocID="{CAD35B72-99C7-4225-91F7-4FF963386AE4}" presName="arrow" presStyleLbl="node1" presStyleIdx="1" presStyleCnt="2">
        <dgm:presLayoutVars>
          <dgm:bulletEnabled val="1"/>
        </dgm:presLayoutVars>
      </dgm:prSet>
      <dgm:spPr/>
    </dgm:pt>
  </dgm:ptLst>
  <dgm:cxnLst>
    <dgm:cxn modelId="{6AFFA36F-292F-4951-B970-1132ED54B9E4}" srcId="{1CD928B6-DD8D-4CD4-A606-C36104202E23}" destId="{CAD35B72-99C7-4225-91F7-4FF963386AE4}" srcOrd="1" destOrd="0" parTransId="{B2CAE6C0-21A0-43FE-BED4-3D9C1ADFBC19}" sibTransId="{5994B380-63DC-4E63-BDB1-521498D4AF38}"/>
    <dgm:cxn modelId="{C36F593C-4551-4C5D-A00B-6785EDC8473E}" type="presOf" srcId="{CAD35B72-99C7-4225-91F7-4FF963386AE4}" destId="{EC024471-F6F7-4AAF-B400-0A8F4657FBD5}" srcOrd="0" destOrd="0" presId="urn:microsoft.com/office/officeart/2005/8/layout/arrow1"/>
    <dgm:cxn modelId="{817C01C4-4CCA-49BF-90F8-79035B93AE44}" srcId="{1CD928B6-DD8D-4CD4-A606-C36104202E23}" destId="{2C2AF46F-7962-4EDE-8E33-13F5BE58E301}" srcOrd="0" destOrd="0" parTransId="{E9A6465F-7FD9-4D56-A5EA-4F5EE4A2C7F5}" sibTransId="{4F68A82D-C4AD-452E-AF25-ECB48EF77741}"/>
    <dgm:cxn modelId="{3461E272-35C3-4154-9DCC-CD33B786E3EF}" type="presOf" srcId="{1CD928B6-DD8D-4CD4-A606-C36104202E23}" destId="{DD57AD33-7CC2-4A47-8502-5D058AAF1E6C}" srcOrd="0" destOrd="0" presId="urn:microsoft.com/office/officeart/2005/8/layout/arrow1"/>
    <dgm:cxn modelId="{D2B2F0C3-0F62-449B-A22C-CD9DAB1F6563}" type="presOf" srcId="{2C2AF46F-7962-4EDE-8E33-13F5BE58E301}" destId="{A40B61FD-DCB9-48C2-B565-202CF9D06E80}" srcOrd="0" destOrd="0" presId="urn:microsoft.com/office/officeart/2005/8/layout/arrow1"/>
    <dgm:cxn modelId="{912F44A1-E020-4F01-8AE8-C3B595178372}" type="presParOf" srcId="{DD57AD33-7CC2-4A47-8502-5D058AAF1E6C}" destId="{A40B61FD-DCB9-48C2-B565-202CF9D06E80}" srcOrd="0" destOrd="0" presId="urn:microsoft.com/office/officeart/2005/8/layout/arrow1"/>
    <dgm:cxn modelId="{A711C0CA-4A12-495F-89FA-74061E569E87}" type="presParOf" srcId="{DD57AD33-7CC2-4A47-8502-5D058AAF1E6C}" destId="{EC024471-F6F7-4AAF-B400-0A8F4657FBD5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74A50D7-CE24-4AEF-BE71-ACA1114B78AC}" type="doc">
      <dgm:prSet loTypeId="urn:microsoft.com/office/officeart/2005/8/layout/arrow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AE4B5BFA-42F8-440F-9B2C-88DA495B428F}">
      <dgm:prSet phldrT="[Text]"/>
      <dgm:spPr/>
      <dgm:t>
        <a:bodyPr/>
        <a:lstStyle/>
        <a:p>
          <a:r>
            <a:rPr lang="cs-CZ" dirty="0" smtClean="0"/>
            <a:t>živý</a:t>
          </a:r>
          <a:endParaRPr lang="cs-CZ" dirty="0"/>
        </a:p>
      </dgm:t>
    </dgm:pt>
    <dgm:pt modelId="{363D4058-8873-4363-87E4-B0CA5CB1DFBB}" type="parTrans" cxnId="{ADCC108A-6F20-46A7-AB75-4888B8D01E16}">
      <dgm:prSet/>
      <dgm:spPr/>
      <dgm:t>
        <a:bodyPr/>
        <a:lstStyle/>
        <a:p>
          <a:endParaRPr lang="cs-CZ"/>
        </a:p>
      </dgm:t>
    </dgm:pt>
    <dgm:pt modelId="{45D31151-90EF-4C5B-A6F4-EAC7850E0299}" type="sibTrans" cxnId="{ADCC108A-6F20-46A7-AB75-4888B8D01E16}">
      <dgm:prSet/>
      <dgm:spPr/>
      <dgm:t>
        <a:bodyPr/>
        <a:lstStyle/>
        <a:p>
          <a:endParaRPr lang="cs-CZ"/>
        </a:p>
      </dgm:t>
    </dgm:pt>
    <dgm:pt modelId="{57A16E6F-113C-4412-90D7-A2E216071EE3}">
      <dgm:prSet phldrT="[Text]"/>
      <dgm:spPr/>
      <dgm:t>
        <a:bodyPr/>
        <a:lstStyle/>
        <a:p>
          <a:r>
            <a:rPr lang="cs-CZ" dirty="0" smtClean="0"/>
            <a:t>mrtvý</a:t>
          </a:r>
          <a:endParaRPr lang="cs-CZ" dirty="0"/>
        </a:p>
      </dgm:t>
    </dgm:pt>
    <dgm:pt modelId="{AFD724A9-A82E-4E08-BB53-4B9AB05178A9}" type="parTrans" cxnId="{AD930E04-A33C-4ADF-9BE5-FBA45AA174D4}">
      <dgm:prSet/>
      <dgm:spPr/>
      <dgm:t>
        <a:bodyPr/>
        <a:lstStyle/>
        <a:p>
          <a:endParaRPr lang="cs-CZ"/>
        </a:p>
      </dgm:t>
    </dgm:pt>
    <dgm:pt modelId="{263C5B07-03A8-45B1-9067-148D5B50CF62}" type="sibTrans" cxnId="{AD930E04-A33C-4ADF-9BE5-FBA45AA174D4}">
      <dgm:prSet/>
      <dgm:spPr/>
      <dgm:t>
        <a:bodyPr/>
        <a:lstStyle/>
        <a:p>
          <a:endParaRPr lang="cs-CZ"/>
        </a:p>
      </dgm:t>
    </dgm:pt>
    <dgm:pt modelId="{691AA8E8-55A7-4A86-8BBB-E3D46FC786DA}" type="pres">
      <dgm:prSet presAssocID="{174A50D7-CE24-4AEF-BE71-ACA1114B78AC}" presName="cycle" presStyleCnt="0">
        <dgm:presLayoutVars>
          <dgm:dir/>
          <dgm:resizeHandles val="exact"/>
        </dgm:presLayoutVars>
      </dgm:prSet>
      <dgm:spPr/>
    </dgm:pt>
    <dgm:pt modelId="{7363877C-E83E-480B-AFAA-EF9804FB71C1}" type="pres">
      <dgm:prSet presAssocID="{AE4B5BFA-42F8-440F-9B2C-88DA495B428F}" presName="arrow" presStyleLbl="node1" presStyleIdx="0" presStyleCnt="2">
        <dgm:presLayoutVars>
          <dgm:bulletEnabled val="1"/>
        </dgm:presLayoutVars>
      </dgm:prSet>
      <dgm:spPr/>
    </dgm:pt>
    <dgm:pt modelId="{62287690-F611-4D80-B5DA-C8978F6B8D20}" type="pres">
      <dgm:prSet presAssocID="{57A16E6F-113C-4412-90D7-A2E216071EE3}" presName="arrow" presStyleLbl="node1" presStyleIdx="1" presStyleCnt="2">
        <dgm:presLayoutVars>
          <dgm:bulletEnabled val="1"/>
        </dgm:presLayoutVars>
      </dgm:prSet>
      <dgm:spPr/>
    </dgm:pt>
  </dgm:ptLst>
  <dgm:cxnLst>
    <dgm:cxn modelId="{853521F6-735B-4EA9-8BBE-ED70A3537116}" type="presOf" srcId="{AE4B5BFA-42F8-440F-9B2C-88DA495B428F}" destId="{7363877C-E83E-480B-AFAA-EF9804FB71C1}" srcOrd="0" destOrd="0" presId="urn:microsoft.com/office/officeart/2005/8/layout/arrow1"/>
    <dgm:cxn modelId="{AD930E04-A33C-4ADF-9BE5-FBA45AA174D4}" srcId="{174A50D7-CE24-4AEF-BE71-ACA1114B78AC}" destId="{57A16E6F-113C-4412-90D7-A2E216071EE3}" srcOrd="1" destOrd="0" parTransId="{AFD724A9-A82E-4E08-BB53-4B9AB05178A9}" sibTransId="{263C5B07-03A8-45B1-9067-148D5B50CF62}"/>
    <dgm:cxn modelId="{4DFC02A9-FF1E-45BD-B154-5BBDA5B924B6}" type="presOf" srcId="{57A16E6F-113C-4412-90D7-A2E216071EE3}" destId="{62287690-F611-4D80-B5DA-C8978F6B8D20}" srcOrd="0" destOrd="0" presId="urn:microsoft.com/office/officeart/2005/8/layout/arrow1"/>
    <dgm:cxn modelId="{5F4012F8-9C18-45F2-ADE8-145CC8809FF8}" type="presOf" srcId="{174A50D7-CE24-4AEF-BE71-ACA1114B78AC}" destId="{691AA8E8-55A7-4A86-8BBB-E3D46FC786DA}" srcOrd="0" destOrd="0" presId="urn:microsoft.com/office/officeart/2005/8/layout/arrow1"/>
    <dgm:cxn modelId="{ADCC108A-6F20-46A7-AB75-4888B8D01E16}" srcId="{174A50D7-CE24-4AEF-BE71-ACA1114B78AC}" destId="{AE4B5BFA-42F8-440F-9B2C-88DA495B428F}" srcOrd="0" destOrd="0" parTransId="{363D4058-8873-4363-87E4-B0CA5CB1DFBB}" sibTransId="{45D31151-90EF-4C5B-A6F4-EAC7850E0299}"/>
    <dgm:cxn modelId="{CF482C66-BD96-48AD-9FD2-D8273D2D716B}" type="presParOf" srcId="{691AA8E8-55A7-4A86-8BBB-E3D46FC786DA}" destId="{7363877C-E83E-480B-AFAA-EF9804FB71C1}" srcOrd="0" destOrd="0" presId="urn:microsoft.com/office/officeart/2005/8/layout/arrow1"/>
    <dgm:cxn modelId="{5CED80F6-4A75-4AC7-820B-AD49600D15DF}" type="presParOf" srcId="{691AA8E8-55A7-4A86-8BBB-E3D46FC786DA}" destId="{62287690-F611-4D80-B5DA-C8978F6B8D20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A89580F-8F2B-4E9B-BC83-19DC2DA53966}" type="doc">
      <dgm:prSet loTypeId="urn:microsoft.com/office/officeart/2005/8/layout/arrow1" loCatId="process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ED2F1BA-ECCB-4994-BE26-A395A64EB3C8}">
      <dgm:prSet phldrT="[Text]"/>
      <dgm:spPr/>
      <dgm:t>
        <a:bodyPr/>
        <a:lstStyle/>
        <a:p>
          <a:r>
            <a:rPr lang="cs-CZ" dirty="0" smtClean="0"/>
            <a:t>studený</a:t>
          </a:r>
          <a:endParaRPr lang="cs-CZ" dirty="0"/>
        </a:p>
      </dgm:t>
    </dgm:pt>
    <dgm:pt modelId="{BBFB9E40-1D1D-40BE-8950-B6E019EB52D8}" type="parTrans" cxnId="{19D208F1-1AB1-4D98-A01E-905AE7B51668}">
      <dgm:prSet/>
      <dgm:spPr/>
      <dgm:t>
        <a:bodyPr/>
        <a:lstStyle/>
        <a:p>
          <a:endParaRPr lang="cs-CZ"/>
        </a:p>
      </dgm:t>
    </dgm:pt>
    <dgm:pt modelId="{B4F5AC16-700D-40A4-BA3E-129EED3F07FD}" type="sibTrans" cxnId="{19D208F1-1AB1-4D98-A01E-905AE7B51668}">
      <dgm:prSet/>
      <dgm:spPr/>
      <dgm:t>
        <a:bodyPr/>
        <a:lstStyle/>
        <a:p>
          <a:endParaRPr lang="cs-CZ"/>
        </a:p>
      </dgm:t>
    </dgm:pt>
    <dgm:pt modelId="{911CCAA5-9407-4783-9582-46D1AD0D3587}">
      <dgm:prSet phldrT="[Text]"/>
      <dgm:spPr/>
      <dgm:t>
        <a:bodyPr/>
        <a:lstStyle/>
        <a:p>
          <a:r>
            <a:rPr lang="cs-CZ" dirty="0" smtClean="0"/>
            <a:t>teplý</a:t>
          </a:r>
          <a:endParaRPr lang="cs-CZ" dirty="0"/>
        </a:p>
      </dgm:t>
    </dgm:pt>
    <dgm:pt modelId="{C72498F5-DE5D-4C1A-A46A-0DEFF902331D}" type="parTrans" cxnId="{7B57AB2C-3F60-4BB9-9CBB-DAA65B7D6E9E}">
      <dgm:prSet/>
      <dgm:spPr/>
      <dgm:t>
        <a:bodyPr/>
        <a:lstStyle/>
        <a:p>
          <a:endParaRPr lang="cs-CZ"/>
        </a:p>
      </dgm:t>
    </dgm:pt>
    <dgm:pt modelId="{CA80FD6B-E7F2-4009-96F1-3917A547FCD9}" type="sibTrans" cxnId="{7B57AB2C-3F60-4BB9-9CBB-DAA65B7D6E9E}">
      <dgm:prSet/>
      <dgm:spPr/>
      <dgm:t>
        <a:bodyPr/>
        <a:lstStyle/>
        <a:p>
          <a:endParaRPr lang="cs-CZ"/>
        </a:p>
      </dgm:t>
    </dgm:pt>
    <dgm:pt modelId="{AE319D27-CE48-4705-A8AE-EE36C85D68AA}" type="pres">
      <dgm:prSet presAssocID="{1A89580F-8F2B-4E9B-BC83-19DC2DA53966}" presName="cycle" presStyleCnt="0">
        <dgm:presLayoutVars>
          <dgm:dir/>
          <dgm:resizeHandles val="exact"/>
        </dgm:presLayoutVars>
      </dgm:prSet>
      <dgm:spPr/>
    </dgm:pt>
    <dgm:pt modelId="{750D49D4-F6B5-4773-AE38-26D93B63AD8B}" type="pres">
      <dgm:prSet presAssocID="{BED2F1BA-ECCB-4994-BE26-A395A64EB3C8}" presName="arrow" presStyleLbl="node1" presStyleIdx="0" presStyleCnt="2">
        <dgm:presLayoutVars>
          <dgm:bulletEnabled val="1"/>
        </dgm:presLayoutVars>
      </dgm:prSet>
      <dgm:spPr/>
    </dgm:pt>
    <dgm:pt modelId="{3C887512-8A2A-41DC-B90F-EE8AFBE52DA9}" type="pres">
      <dgm:prSet presAssocID="{911CCAA5-9407-4783-9582-46D1AD0D3587}" presName="arrow" presStyleLbl="node1" presStyleIdx="1" presStyleCnt="2">
        <dgm:presLayoutVars>
          <dgm:bulletEnabled val="1"/>
        </dgm:presLayoutVars>
      </dgm:prSet>
      <dgm:spPr/>
    </dgm:pt>
  </dgm:ptLst>
  <dgm:cxnLst>
    <dgm:cxn modelId="{8AB077E2-D32F-4916-8ABF-9D4E5EDA6954}" type="presOf" srcId="{1A89580F-8F2B-4E9B-BC83-19DC2DA53966}" destId="{AE319D27-CE48-4705-A8AE-EE36C85D68AA}" srcOrd="0" destOrd="0" presId="urn:microsoft.com/office/officeart/2005/8/layout/arrow1"/>
    <dgm:cxn modelId="{7B57AB2C-3F60-4BB9-9CBB-DAA65B7D6E9E}" srcId="{1A89580F-8F2B-4E9B-BC83-19DC2DA53966}" destId="{911CCAA5-9407-4783-9582-46D1AD0D3587}" srcOrd="1" destOrd="0" parTransId="{C72498F5-DE5D-4C1A-A46A-0DEFF902331D}" sibTransId="{CA80FD6B-E7F2-4009-96F1-3917A547FCD9}"/>
    <dgm:cxn modelId="{19D208F1-1AB1-4D98-A01E-905AE7B51668}" srcId="{1A89580F-8F2B-4E9B-BC83-19DC2DA53966}" destId="{BED2F1BA-ECCB-4994-BE26-A395A64EB3C8}" srcOrd="0" destOrd="0" parTransId="{BBFB9E40-1D1D-40BE-8950-B6E019EB52D8}" sibTransId="{B4F5AC16-700D-40A4-BA3E-129EED3F07FD}"/>
    <dgm:cxn modelId="{7A8612BA-69C0-43CA-8CB7-91476788CD53}" type="presOf" srcId="{BED2F1BA-ECCB-4994-BE26-A395A64EB3C8}" destId="{750D49D4-F6B5-4773-AE38-26D93B63AD8B}" srcOrd="0" destOrd="0" presId="urn:microsoft.com/office/officeart/2005/8/layout/arrow1"/>
    <dgm:cxn modelId="{7C5A39ED-5CF8-406F-8D8D-07AA18BBDED3}" type="presOf" srcId="{911CCAA5-9407-4783-9582-46D1AD0D3587}" destId="{3C887512-8A2A-41DC-B90F-EE8AFBE52DA9}" srcOrd="0" destOrd="0" presId="urn:microsoft.com/office/officeart/2005/8/layout/arrow1"/>
    <dgm:cxn modelId="{20038C38-E6A4-4763-BFB5-286E6F4D8D1B}" type="presParOf" srcId="{AE319D27-CE48-4705-A8AE-EE36C85D68AA}" destId="{750D49D4-F6B5-4773-AE38-26D93B63AD8B}" srcOrd="0" destOrd="0" presId="urn:microsoft.com/office/officeart/2005/8/layout/arrow1"/>
    <dgm:cxn modelId="{B28A0504-546F-42A3-9534-DDFB5DFEC3FB}" type="presParOf" srcId="{AE319D27-CE48-4705-A8AE-EE36C85D68AA}" destId="{3C887512-8A2A-41DC-B90F-EE8AFBE52DA9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3170BDF-DF45-49CE-8AFC-AD01723D68FA}" type="doc">
      <dgm:prSet loTypeId="urn:microsoft.com/office/officeart/2005/8/layout/arrow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80F439C5-A6F2-4E49-AA1C-3A96BA21B626}">
      <dgm:prSet phldrT="[Text]"/>
      <dgm:spPr/>
      <dgm:t>
        <a:bodyPr/>
        <a:lstStyle/>
        <a:p>
          <a:r>
            <a:rPr lang="cs-CZ" dirty="0" smtClean="0"/>
            <a:t>tvrdý</a:t>
          </a:r>
          <a:endParaRPr lang="cs-CZ" dirty="0"/>
        </a:p>
      </dgm:t>
    </dgm:pt>
    <dgm:pt modelId="{931D2F78-494E-4DC6-86FD-898A8685AB06}" type="parTrans" cxnId="{D2871755-1D8F-4F29-A9AB-8F75C8E982EC}">
      <dgm:prSet/>
      <dgm:spPr/>
      <dgm:t>
        <a:bodyPr/>
        <a:lstStyle/>
        <a:p>
          <a:endParaRPr lang="cs-CZ"/>
        </a:p>
      </dgm:t>
    </dgm:pt>
    <dgm:pt modelId="{001BE3AF-F7C2-4675-B280-ED5220E7C509}" type="sibTrans" cxnId="{D2871755-1D8F-4F29-A9AB-8F75C8E982EC}">
      <dgm:prSet/>
      <dgm:spPr/>
      <dgm:t>
        <a:bodyPr/>
        <a:lstStyle/>
        <a:p>
          <a:endParaRPr lang="cs-CZ"/>
        </a:p>
      </dgm:t>
    </dgm:pt>
    <dgm:pt modelId="{600C7401-903A-45C9-A09F-89B8F9C7F696}">
      <dgm:prSet phldrT="[Text]"/>
      <dgm:spPr/>
      <dgm:t>
        <a:bodyPr/>
        <a:lstStyle/>
        <a:p>
          <a:r>
            <a:rPr lang="cs-CZ" dirty="0" smtClean="0"/>
            <a:t>měkký</a:t>
          </a:r>
          <a:endParaRPr lang="cs-CZ" dirty="0"/>
        </a:p>
      </dgm:t>
    </dgm:pt>
    <dgm:pt modelId="{69A65424-2207-4EFF-8C41-5A3551B30A1C}" type="parTrans" cxnId="{6FE07B28-11B0-49D7-B65A-20ADBFD40741}">
      <dgm:prSet/>
      <dgm:spPr/>
      <dgm:t>
        <a:bodyPr/>
        <a:lstStyle/>
        <a:p>
          <a:endParaRPr lang="cs-CZ"/>
        </a:p>
      </dgm:t>
    </dgm:pt>
    <dgm:pt modelId="{5F72CBAA-7910-4D8E-B5A6-FB3DB921E1DE}" type="sibTrans" cxnId="{6FE07B28-11B0-49D7-B65A-20ADBFD40741}">
      <dgm:prSet/>
      <dgm:spPr/>
      <dgm:t>
        <a:bodyPr/>
        <a:lstStyle/>
        <a:p>
          <a:endParaRPr lang="cs-CZ"/>
        </a:p>
      </dgm:t>
    </dgm:pt>
    <dgm:pt modelId="{5499289F-7030-4AC6-8691-24083C65681C}" type="pres">
      <dgm:prSet presAssocID="{B3170BDF-DF45-49CE-8AFC-AD01723D68FA}" presName="cycle" presStyleCnt="0">
        <dgm:presLayoutVars>
          <dgm:dir/>
          <dgm:resizeHandles val="exact"/>
        </dgm:presLayoutVars>
      </dgm:prSet>
      <dgm:spPr/>
    </dgm:pt>
    <dgm:pt modelId="{9E23C470-B0F6-4EC5-A19B-BE65D3844D08}" type="pres">
      <dgm:prSet presAssocID="{80F439C5-A6F2-4E49-AA1C-3A96BA21B626}" presName="arrow" presStyleLbl="node1" presStyleIdx="0" presStyleCnt="2">
        <dgm:presLayoutVars>
          <dgm:bulletEnabled val="1"/>
        </dgm:presLayoutVars>
      </dgm:prSet>
      <dgm:spPr/>
    </dgm:pt>
    <dgm:pt modelId="{0940319F-27AF-460B-A654-E753880698A5}" type="pres">
      <dgm:prSet presAssocID="{600C7401-903A-45C9-A09F-89B8F9C7F696}" presName="arrow" presStyleLbl="node1" presStyleIdx="1" presStyleCnt="2">
        <dgm:presLayoutVars>
          <dgm:bulletEnabled val="1"/>
        </dgm:presLayoutVars>
      </dgm:prSet>
      <dgm:spPr/>
    </dgm:pt>
  </dgm:ptLst>
  <dgm:cxnLst>
    <dgm:cxn modelId="{DCCEB9E0-EC4E-4498-8501-5FCE9AC5EC9C}" type="presOf" srcId="{80F439C5-A6F2-4E49-AA1C-3A96BA21B626}" destId="{9E23C470-B0F6-4EC5-A19B-BE65D3844D08}" srcOrd="0" destOrd="0" presId="urn:microsoft.com/office/officeart/2005/8/layout/arrow1"/>
    <dgm:cxn modelId="{04AE3F54-EE75-48CE-BA44-788411DABF1F}" type="presOf" srcId="{600C7401-903A-45C9-A09F-89B8F9C7F696}" destId="{0940319F-27AF-460B-A654-E753880698A5}" srcOrd="0" destOrd="0" presId="urn:microsoft.com/office/officeart/2005/8/layout/arrow1"/>
    <dgm:cxn modelId="{4FFB4DC9-EE17-4F37-B00E-B6A9EA2C7FDA}" type="presOf" srcId="{B3170BDF-DF45-49CE-8AFC-AD01723D68FA}" destId="{5499289F-7030-4AC6-8691-24083C65681C}" srcOrd="0" destOrd="0" presId="urn:microsoft.com/office/officeart/2005/8/layout/arrow1"/>
    <dgm:cxn modelId="{D2871755-1D8F-4F29-A9AB-8F75C8E982EC}" srcId="{B3170BDF-DF45-49CE-8AFC-AD01723D68FA}" destId="{80F439C5-A6F2-4E49-AA1C-3A96BA21B626}" srcOrd="0" destOrd="0" parTransId="{931D2F78-494E-4DC6-86FD-898A8685AB06}" sibTransId="{001BE3AF-F7C2-4675-B280-ED5220E7C509}"/>
    <dgm:cxn modelId="{6FE07B28-11B0-49D7-B65A-20ADBFD40741}" srcId="{B3170BDF-DF45-49CE-8AFC-AD01723D68FA}" destId="{600C7401-903A-45C9-A09F-89B8F9C7F696}" srcOrd="1" destOrd="0" parTransId="{69A65424-2207-4EFF-8C41-5A3551B30A1C}" sibTransId="{5F72CBAA-7910-4D8E-B5A6-FB3DB921E1DE}"/>
    <dgm:cxn modelId="{C5B11BBB-8872-444E-A704-6B82F63E2288}" type="presParOf" srcId="{5499289F-7030-4AC6-8691-24083C65681C}" destId="{9E23C470-B0F6-4EC5-A19B-BE65D3844D08}" srcOrd="0" destOrd="0" presId="urn:microsoft.com/office/officeart/2005/8/layout/arrow1"/>
    <dgm:cxn modelId="{2E09862F-FDFE-4B47-8A26-AD86BA442614}" type="presParOf" srcId="{5499289F-7030-4AC6-8691-24083C65681C}" destId="{0940319F-27AF-460B-A654-E753880698A5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3A04EA7-4008-4F54-9DAE-017F6DC07521}" type="doc">
      <dgm:prSet loTypeId="urn:microsoft.com/office/officeart/2005/8/layout/arrow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E15834D7-08A1-4173-8523-2646F404546D}">
      <dgm:prSet phldrT="[Text]"/>
      <dgm:spPr/>
      <dgm:t>
        <a:bodyPr/>
        <a:lstStyle/>
        <a:p>
          <a:r>
            <a:rPr lang="cs-CZ" dirty="0" smtClean="0"/>
            <a:t>chytrý</a:t>
          </a:r>
          <a:endParaRPr lang="cs-CZ" dirty="0"/>
        </a:p>
      </dgm:t>
    </dgm:pt>
    <dgm:pt modelId="{32B54DCB-F53F-42E9-AF4D-D3F23F74C97F}" type="parTrans" cxnId="{E8C6396E-E727-47DE-B6A6-2AA9C36D446B}">
      <dgm:prSet/>
      <dgm:spPr/>
      <dgm:t>
        <a:bodyPr/>
        <a:lstStyle/>
        <a:p>
          <a:endParaRPr lang="cs-CZ"/>
        </a:p>
      </dgm:t>
    </dgm:pt>
    <dgm:pt modelId="{306B8248-D6D8-438B-AC0A-891D98575B5C}" type="sibTrans" cxnId="{E8C6396E-E727-47DE-B6A6-2AA9C36D446B}">
      <dgm:prSet/>
      <dgm:spPr/>
      <dgm:t>
        <a:bodyPr/>
        <a:lstStyle/>
        <a:p>
          <a:endParaRPr lang="cs-CZ"/>
        </a:p>
      </dgm:t>
    </dgm:pt>
    <dgm:pt modelId="{E0D19ED2-F03F-45B3-8C5F-DBA8C32B4F8E}">
      <dgm:prSet phldrT="[Text]"/>
      <dgm:spPr/>
      <dgm:t>
        <a:bodyPr/>
        <a:lstStyle/>
        <a:p>
          <a:r>
            <a:rPr lang="cs-CZ" dirty="0" smtClean="0"/>
            <a:t>hloupý</a:t>
          </a:r>
          <a:endParaRPr lang="cs-CZ" dirty="0"/>
        </a:p>
      </dgm:t>
    </dgm:pt>
    <dgm:pt modelId="{83143D31-D1FB-4D85-A631-C42497A2B4D5}" type="parTrans" cxnId="{5DB870E9-A616-43CB-98B5-D1121DDF7D27}">
      <dgm:prSet/>
      <dgm:spPr/>
      <dgm:t>
        <a:bodyPr/>
        <a:lstStyle/>
        <a:p>
          <a:endParaRPr lang="cs-CZ"/>
        </a:p>
      </dgm:t>
    </dgm:pt>
    <dgm:pt modelId="{8086D6F3-4DA4-4892-AC81-DD8DF1D80756}" type="sibTrans" cxnId="{5DB870E9-A616-43CB-98B5-D1121DDF7D27}">
      <dgm:prSet/>
      <dgm:spPr/>
      <dgm:t>
        <a:bodyPr/>
        <a:lstStyle/>
        <a:p>
          <a:endParaRPr lang="cs-CZ"/>
        </a:p>
      </dgm:t>
    </dgm:pt>
    <dgm:pt modelId="{F7D1006F-BFC2-4275-BF83-4A8914E034D4}" type="pres">
      <dgm:prSet presAssocID="{33A04EA7-4008-4F54-9DAE-017F6DC07521}" presName="cycle" presStyleCnt="0">
        <dgm:presLayoutVars>
          <dgm:dir/>
          <dgm:resizeHandles val="exact"/>
        </dgm:presLayoutVars>
      </dgm:prSet>
      <dgm:spPr/>
    </dgm:pt>
    <dgm:pt modelId="{CA55772B-680F-4A3D-9B07-20B9CFCD7148}" type="pres">
      <dgm:prSet presAssocID="{E15834D7-08A1-4173-8523-2646F404546D}" presName="arrow" presStyleLbl="node1" presStyleIdx="0" presStyleCnt="2">
        <dgm:presLayoutVars>
          <dgm:bulletEnabled val="1"/>
        </dgm:presLayoutVars>
      </dgm:prSet>
      <dgm:spPr/>
    </dgm:pt>
    <dgm:pt modelId="{801524B2-0B3B-4A9E-9402-B1A022AEC7FE}" type="pres">
      <dgm:prSet presAssocID="{E0D19ED2-F03F-45B3-8C5F-DBA8C32B4F8E}" presName="arrow" presStyleLbl="node1" presStyleIdx="1" presStyleCnt="2">
        <dgm:presLayoutVars>
          <dgm:bulletEnabled val="1"/>
        </dgm:presLayoutVars>
      </dgm:prSet>
      <dgm:spPr/>
    </dgm:pt>
  </dgm:ptLst>
  <dgm:cxnLst>
    <dgm:cxn modelId="{E8C6396E-E727-47DE-B6A6-2AA9C36D446B}" srcId="{33A04EA7-4008-4F54-9DAE-017F6DC07521}" destId="{E15834D7-08A1-4173-8523-2646F404546D}" srcOrd="0" destOrd="0" parTransId="{32B54DCB-F53F-42E9-AF4D-D3F23F74C97F}" sibTransId="{306B8248-D6D8-438B-AC0A-891D98575B5C}"/>
    <dgm:cxn modelId="{5F799544-56B2-49E9-8910-CF818B994F5C}" type="presOf" srcId="{E0D19ED2-F03F-45B3-8C5F-DBA8C32B4F8E}" destId="{801524B2-0B3B-4A9E-9402-B1A022AEC7FE}" srcOrd="0" destOrd="0" presId="urn:microsoft.com/office/officeart/2005/8/layout/arrow1"/>
    <dgm:cxn modelId="{5DB870E9-A616-43CB-98B5-D1121DDF7D27}" srcId="{33A04EA7-4008-4F54-9DAE-017F6DC07521}" destId="{E0D19ED2-F03F-45B3-8C5F-DBA8C32B4F8E}" srcOrd="1" destOrd="0" parTransId="{83143D31-D1FB-4D85-A631-C42497A2B4D5}" sibTransId="{8086D6F3-4DA4-4892-AC81-DD8DF1D80756}"/>
    <dgm:cxn modelId="{A7E1181F-B4BF-406B-B242-2B89C0504E2B}" type="presOf" srcId="{33A04EA7-4008-4F54-9DAE-017F6DC07521}" destId="{F7D1006F-BFC2-4275-BF83-4A8914E034D4}" srcOrd="0" destOrd="0" presId="urn:microsoft.com/office/officeart/2005/8/layout/arrow1"/>
    <dgm:cxn modelId="{64609A85-60C0-4A86-99F9-10A4A492DF23}" type="presOf" srcId="{E15834D7-08A1-4173-8523-2646F404546D}" destId="{CA55772B-680F-4A3D-9B07-20B9CFCD7148}" srcOrd="0" destOrd="0" presId="urn:microsoft.com/office/officeart/2005/8/layout/arrow1"/>
    <dgm:cxn modelId="{7CC07649-B636-41FD-83FB-D21608C4ECF9}" type="presParOf" srcId="{F7D1006F-BFC2-4275-BF83-4A8914E034D4}" destId="{CA55772B-680F-4A3D-9B07-20B9CFCD7148}" srcOrd="0" destOrd="0" presId="urn:microsoft.com/office/officeart/2005/8/layout/arrow1"/>
    <dgm:cxn modelId="{0DCDB27B-0C0E-4E45-85B0-9CB672483215}" type="presParOf" srcId="{F7D1006F-BFC2-4275-BF83-4A8914E034D4}" destId="{801524B2-0B3B-4A9E-9402-B1A022AEC7FE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9DB4B-3454-4C15-B7D8-CDA8C6074322}">
      <dsp:nvSpPr>
        <dsp:cNvPr id="0" name=""/>
        <dsp:cNvSpPr/>
      </dsp:nvSpPr>
      <dsp:spPr>
        <a:xfrm rot="16200000">
          <a:off x="342" y="304031"/>
          <a:ext cx="3917900" cy="3917900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chlad</a:t>
          </a:r>
          <a:endParaRPr lang="cs-CZ" sz="6500" kern="1200" dirty="0"/>
        </a:p>
      </dsp:txBody>
      <dsp:txXfrm rot="5400000">
        <a:off x="685976" y="1283506"/>
        <a:ext cx="3232267" cy="1958950"/>
      </dsp:txXfrm>
    </dsp:sp>
    <dsp:sp modelId="{860619A3-20AB-4EEA-8DEF-C8EDD6DA1D15}">
      <dsp:nvSpPr>
        <dsp:cNvPr id="0" name=""/>
        <dsp:cNvSpPr/>
      </dsp:nvSpPr>
      <dsp:spPr>
        <a:xfrm rot="5400000">
          <a:off x="4311357" y="304031"/>
          <a:ext cx="3917900" cy="3917900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teplo</a:t>
          </a:r>
          <a:endParaRPr lang="cs-CZ" sz="6500" kern="1200" dirty="0"/>
        </a:p>
      </dsp:txBody>
      <dsp:txXfrm rot="-5400000">
        <a:off x="4311358" y="1283506"/>
        <a:ext cx="3232267" cy="19589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362CA7-C8DC-4EB5-A47C-09A0FB5A8A50}">
      <dsp:nvSpPr>
        <dsp:cNvPr id="0" name=""/>
        <dsp:cNvSpPr/>
      </dsp:nvSpPr>
      <dsp:spPr>
        <a:xfrm rot="16200000">
          <a:off x="344" y="621121"/>
          <a:ext cx="3942332" cy="3942332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944" tIns="440944" rIns="440944" bIns="440944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radost</a:t>
          </a:r>
          <a:endParaRPr lang="cs-CZ" sz="6200" kern="1200" dirty="0"/>
        </a:p>
      </dsp:txBody>
      <dsp:txXfrm rot="5400000">
        <a:off x="690252" y="1606704"/>
        <a:ext cx="3252424" cy="1971166"/>
      </dsp:txXfrm>
    </dsp:sp>
    <dsp:sp modelId="{D698818D-AD50-4417-A66F-842843AA1A26}">
      <dsp:nvSpPr>
        <dsp:cNvPr id="0" name=""/>
        <dsp:cNvSpPr/>
      </dsp:nvSpPr>
      <dsp:spPr>
        <a:xfrm rot="5400000">
          <a:off x="4338243" y="621121"/>
          <a:ext cx="3942332" cy="3942332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944" tIns="440944" rIns="440944" bIns="440944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smutek</a:t>
          </a:r>
          <a:endParaRPr lang="cs-CZ" sz="6200" kern="1200" dirty="0"/>
        </a:p>
      </dsp:txBody>
      <dsp:txXfrm rot="-5400000">
        <a:off x="4338243" y="1606704"/>
        <a:ext cx="3252424" cy="19711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CFF3C-D576-4534-A84B-AD5647AA0A50}">
      <dsp:nvSpPr>
        <dsp:cNvPr id="0" name=""/>
        <dsp:cNvSpPr/>
      </dsp:nvSpPr>
      <dsp:spPr>
        <a:xfrm rot="16200000">
          <a:off x="335" y="708547"/>
          <a:ext cx="3839489" cy="3839489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úzký</a:t>
          </a:r>
          <a:endParaRPr lang="cs-CZ" sz="6500" kern="1200" dirty="0"/>
        </a:p>
      </dsp:txBody>
      <dsp:txXfrm rot="5400000">
        <a:off x="672247" y="1668419"/>
        <a:ext cx="3167578" cy="1919745"/>
      </dsp:txXfrm>
    </dsp:sp>
    <dsp:sp modelId="{8C194E55-76D4-4134-A9AF-90F715FD5A42}">
      <dsp:nvSpPr>
        <dsp:cNvPr id="0" name=""/>
        <dsp:cNvSpPr/>
      </dsp:nvSpPr>
      <dsp:spPr>
        <a:xfrm rot="5400000">
          <a:off x="4225071" y="708547"/>
          <a:ext cx="3839489" cy="3839489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široký</a:t>
          </a:r>
          <a:endParaRPr lang="cs-CZ" sz="6500" kern="1200" dirty="0"/>
        </a:p>
      </dsp:txBody>
      <dsp:txXfrm rot="-5400000">
        <a:off x="4225072" y="1668419"/>
        <a:ext cx="3167578" cy="19197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610BB-D429-44AE-816C-F73701745482}">
      <dsp:nvSpPr>
        <dsp:cNvPr id="0" name=""/>
        <dsp:cNvSpPr/>
      </dsp:nvSpPr>
      <dsp:spPr>
        <a:xfrm rot="16200000">
          <a:off x="335" y="1032583"/>
          <a:ext cx="3839489" cy="3839489"/>
        </a:xfrm>
        <a:prstGeom prst="up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tma</a:t>
          </a:r>
          <a:endParaRPr lang="cs-CZ" sz="6500" kern="1200" dirty="0"/>
        </a:p>
      </dsp:txBody>
      <dsp:txXfrm rot="5400000">
        <a:off x="672247" y="1992455"/>
        <a:ext cx="3167578" cy="1919745"/>
      </dsp:txXfrm>
    </dsp:sp>
    <dsp:sp modelId="{3978B3F7-0EE3-4E9C-BB20-0D1665F387A6}">
      <dsp:nvSpPr>
        <dsp:cNvPr id="0" name=""/>
        <dsp:cNvSpPr/>
      </dsp:nvSpPr>
      <dsp:spPr>
        <a:xfrm rot="5400000">
          <a:off x="4225071" y="1032583"/>
          <a:ext cx="3839489" cy="3839489"/>
        </a:xfrm>
        <a:prstGeom prst="upArrow">
          <a:avLst>
            <a:gd name="adj1" fmla="val 50000"/>
            <a:gd name="adj2" fmla="val 35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světlo</a:t>
          </a:r>
          <a:endParaRPr lang="cs-CZ" sz="6500" kern="1200" dirty="0"/>
        </a:p>
      </dsp:txBody>
      <dsp:txXfrm rot="-5400000">
        <a:off x="4225072" y="1992455"/>
        <a:ext cx="3167578" cy="19197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1702D-2C56-485A-9909-4F72B3087871}">
      <dsp:nvSpPr>
        <dsp:cNvPr id="0" name=""/>
        <dsp:cNvSpPr/>
      </dsp:nvSpPr>
      <dsp:spPr>
        <a:xfrm rot="16200000">
          <a:off x="344" y="981161"/>
          <a:ext cx="3942332" cy="3942332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běžet</a:t>
          </a:r>
          <a:endParaRPr lang="cs-CZ" sz="6500" kern="1200" dirty="0"/>
        </a:p>
      </dsp:txBody>
      <dsp:txXfrm rot="5400000">
        <a:off x="690252" y="1966744"/>
        <a:ext cx="3252424" cy="1971166"/>
      </dsp:txXfrm>
    </dsp:sp>
    <dsp:sp modelId="{A618AB83-DFE7-4A80-95A8-FD9FF5159FB7}">
      <dsp:nvSpPr>
        <dsp:cNvPr id="0" name=""/>
        <dsp:cNvSpPr/>
      </dsp:nvSpPr>
      <dsp:spPr>
        <a:xfrm rot="5400000">
          <a:off x="4338243" y="981161"/>
          <a:ext cx="3942332" cy="3942332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stát</a:t>
          </a:r>
          <a:endParaRPr lang="cs-CZ" sz="6500" kern="1200" dirty="0"/>
        </a:p>
      </dsp:txBody>
      <dsp:txXfrm rot="-5400000">
        <a:off x="4338243" y="1966744"/>
        <a:ext cx="3252424" cy="19711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8D36A2-556F-4600-AC0D-C43AC022B789}">
      <dsp:nvSpPr>
        <dsp:cNvPr id="0" name=""/>
        <dsp:cNvSpPr/>
      </dsp:nvSpPr>
      <dsp:spPr>
        <a:xfrm rot="16200000">
          <a:off x="344" y="981161"/>
          <a:ext cx="3942332" cy="3942332"/>
        </a:xfrm>
        <a:prstGeom prst="up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944" tIns="440944" rIns="440944" bIns="440944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veselý</a:t>
          </a:r>
          <a:endParaRPr lang="cs-CZ" sz="6200" kern="1200" dirty="0"/>
        </a:p>
      </dsp:txBody>
      <dsp:txXfrm rot="5400000">
        <a:off x="690252" y="1966744"/>
        <a:ext cx="3252424" cy="1971166"/>
      </dsp:txXfrm>
    </dsp:sp>
    <dsp:sp modelId="{95A09FC5-A58E-4564-87FC-218D71FBABF5}">
      <dsp:nvSpPr>
        <dsp:cNvPr id="0" name=""/>
        <dsp:cNvSpPr/>
      </dsp:nvSpPr>
      <dsp:spPr>
        <a:xfrm rot="5400000">
          <a:off x="4338243" y="981161"/>
          <a:ext cx="3942332" cy="3942332"/>
        </a:xfrm>
        <a:prstGeom prst="upArrow">
          <a:avLst>
            <a:gd name="adj1" fmla="val 50000"/>
            <a:gd name="adj2" fmla="val 35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944" tIns="440944" rIns="440944" bIns="440944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smutný</a:t>
          </a:r>
          <a:endParaRPr lang="cs-CZ" sz="6200" kern="1200" dirty="0"/>
        </a:p>
      </dsp:txBody>
      <dsp:txXfrm rot="-5400000">
        <a:off x="4338243" y="1966744"/>
        <a:ext cx="3252424" cy="19711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A25DF8-402B-4977-A7F2-E9B5D26C83B7}">
      <dsp:nvSpPr>
        <dsp:cNvPr id="0" name=""/>
        <dsp:cNvSpPr/>
      </dsp:nvSpPr>
      <dsp:spPr>
        <a:xfrm rot="16200000">
          <a:off x="344" y="945157"/>
          <a:ext cx="3942332" cy="3942332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černý</a:t>
          </a:r>
          <a:endParaRPr lang="cs-CZ" sz="6500" kern="1200" dirty="0"/>
        </a:p>
      </dsp:txBody>
      <dsp:txXfrm rot="5400000">
        <a:off x="690252" y="1930740"/>
        <a:ext cx="3252424" cy="1971166"/>
      </dsp:txXfrm>
    </dsp:sp>
    <dsp:sp modelId="{59035F31-F4F1-4E9B-9BDE-B601673625EE}">
      <dsp:nvSpPr>
        <dsp:cNvPr id="0" name=""/>
        <dsp:cNvSpPr/>
      </dsp:nvSpPr>
      <dsp:spPr>
        <a:xfrm rot="5400000">
          <a:off x="4338243" y="945157"/>
          <a:ext cx="3942332" cy="3942332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bílý</a:t>
          </a:r>
          <a:endParaRPr lang="cs-CZ" sz="6500" kern="1200" dirty="0"/>
        </a:p>
      </dsp:txBody>
      <dsp:txXfrm rot="-5400000">
        <a:off x="4338243" y="1930740"/>
        <a:ext cx="3252424" cy="19711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2625C7-583F-438D-8EDA-842557FB5DF9}">
      <dsp:nvSpPr>
        <dsp:cNvPr id="0" name=""/>
        <dsp:cNvSpPr/>
      </dsp:nvSpPr>
      <dsp:spPr>
        <a:xfrm rot="16200000">
          <a:off x="347" y="1000025"/>
          <a:ext cx="3976613" cy="3976613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vysoký</a:t>
          </a:r>
          <a:endParaRPr lang="cs-CZ" sz="6500" kern="1200" dirty="0"/>
        </a:p>
      </dsp:txBody>
      <dsp:txXfrm rot="5400000">
        <a:off x="696255" y="1994178"/>
        <a:ext cx="3280706" cy="1988307"/>
      </dsp:txXfrm>
    </dsp:sp>
    <dsp:sp modelId="{3EE69E62-35F8-41DE-B765-692495D968D1}">
      <dsp:nvSpPr>
        <dsp:cNvPr id="0" name=""/>
        <dsp:cNvSpPr/>
      </dsp:nvSpPr>
      <dsp:spPr>
        <a:xfrm rot="5400000">
          <a:off x="4375967" y="1000025"/>
          <a:ext cx="3976613" cy="3976613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nízký</a:t>
          </a:r>
          <a:endParaRPr lang="cs-CZ" sz="6500" kern="1200" dirty="0"/>
        </a:p>
      </dsp:txBody>
      <dsp:txXfrm rot="-5400000">
        <a:off x="4375968" y="1994178"/>
        <a:ext cx="3280706" cy="198830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A06C68-6280-4CE3-9191-0755726A22D6}">
      <dsp:nvSpPr>
        <dsp:cNvPr id="0" name=""/>
        <dsp:cNvSpPr/>
      </dsp:nvSpPr>
      <dsp:spPr>
        <a:xfrm rot="16200000">
          <a:off x="335" y="1068587"/>
          <a:ext cx="3839489" cy="3839489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mladý</a:t>
          </a:r>
          <a:endParaRPr lang="cs-CZ" sz="6500" kern="1200" dirty="0"/>
        </a:p>
      </dsp:txBody>
      <dsp:txXfrm rot="5400000">
        <a:off x="672247" y="2028459"/>
        <a:ext cx="3167578" cy="1919745"/>
      </dsp:txXfrm>
    </dsp:sp>
    <dsp:sp modelId="{6F3CEBDA-4F37-4DAE-BD1A-EB0329F3745C}">
      <dsp:nvSpPr>
        <dsp:cNvPr id="0" name=""/>
        <dsp:cNvSpPr/>
      </dsp:nvSpPr>
      <dsp:spPr>
        <a:xfrm rot="5400000">
          <a:off x="4225071" y="1068587"/>
          <a:ext cx="3839489" cy="3839489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starý</a:t>
          </a:r>
          <a:endParaRPr lang="cs-CZ" sz="6500" kern="1200" dirty="0"/>
        </a:p>
      </dsp:txBody>
      <dsp:txXfrm rot="-5400000">
        <a:off x="4225072" y="2028459"/>
        <a:ext cx="3167578" cy="191974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B61FD-DCB9-48C2-B565-202CF9D06E80}">
      <dsp:nvSpPr>
        <dsp:cNvPr id="0" name=""/>
        <dsp:cNvSpPr/>
      </dsp:nvSpPr>
      <dsp:spPr>
        <a:xfrm rot="16200000">
          <a:off x="341" y="1034306"/>
          <a:ext cx="3908051" cy="3908051"/>
        </a:xfrm>
        <a:prstGeom prst="up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5168" tIns="455168" rIns="455168" bIns="455168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bohatý</a:t>
          </a:r>
          <a:endParaRPr lang="cs-CZ" sz="6400" kern="1200" dirty="0"/>
        </a:p>
      </dsp:txBody>
      <dsp:txXfrm rot="5400000">
        <a:off x="684251" y="2011319"/>
        <a:ext cx="3224142" cy="1954025"/>
      </dsp:txXfrm>
    </dsp:sp>
    <dsp:sp modelId="{EC024471-F6F7-4AAF-B400-0A8F4657FBD5}">
      <dsp:nvSpPr>
        <dsp:cNvPr id="0" name=""/>
        <dsp:cNvSpPr/>
      </dsp:nvSpPr>
      <dsp:spPr>
        <a:xfrm rot="5400000">
          <a:off x="4300519" y="1034306"/>
          <a:ext cx="3908051" cy="3908051"/>
        </a:xfrm>
        <a:prstGeom prst="upArrow">
          <a:avLst>
            <a:gd name="adj1" fmla="val 50000"/>
            <a:gd name="adj2" fmla="val 35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5168" tIns="455168" rIns="455168" bIns="455168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chudý</a:t>
          </a:r>
          <a:endParaRPr lang="cs-CZ" sz="6400" kern="1200" dirty="0"/>
        </a:p>
      </dsp:txBody>
      <dsp:txXfrm rot="-5400000">
        <a:off x="4300520" y="2011319"/>
        <a:ext cx="3224142" cy="195402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63877C-E83E-480B-AFAA-EF9804FB71C1}">
      <dsp:nvSpPr>
        <dsp:cNvPr id="0" name=""/>
        <dsp:cNvSpPr/>
      </dsp:nvSpPr>
      <dsp:spPr>
        <a:xfrm rot="16200000">
          <a:off x="350" y="1162904"/>
          <a:ext cx="4010894" cy="4010894"/>
        </a:xfrm>
        <a:prstGeom prst="up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živý</a:t>
          </a:r>
          <a:endParaRPr lang="cs-CZ" sz="6500" kern="1200" dirty="0"/>
        </a:p>
      </dsp:txBody>
      <dsp:txXfrm rot="5400000">
        <a:off x="702257" y="2165627"/>
        <a:ext cx="3308988" cy="2005447"/>
      </dsp:txXfrm>
    </dsp:sp>
    <dsp:sp modelId="{62287690-F611-4D80-B5DA-C8978F6B8D20}">
      <dsp:nvSpPr>
        <dsp:cNvPr id="0" name=""/>
        <dsp:cNvSpPr/>
      </dsp:nvSpPr>
      <dsp:spPr>
        <a:xfrm rot="5400000">
          <a:off x="4413691" y="1162904"/>
          <a:ext cx="4010894" cy="4010894"/>
        </a:xfrm>
        <a:prstGeom prst="upArrow">
          <a:avLst>
            <a:gd name="adj1" fmla="val 50000"/>
            <a:gd name="adj2" fmla="val 35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mrtvý</a:t>
          </a:r>
          <a:endParaRPr lang="cs-CZ" sz="6500" kern="1200" dirty="0"/>
        </a:p>
      </dsp:txBody>
      <dsp:txXfrm rot="-5400000">
        <a:off x="4413692" y="2165628"/>
        <a:ext cx="3308988" cy="200544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0D49D4-F6B5-4773-AE38-26D93B63AD8B}">
      <dsp:nvSpPr>
        <dsp:cNvPr id="0" name=""/>
        <dsp:cNvSpPr/>
      </dsp:nvSpPr>
      <dsp:spPr>
        <a:xfrm rot="16200000">
          <a:off x="353" y="1001748"/>
          <a:ext cx="4045175" cy="4045175"/>
        </a:xfrm>
        <a:prstGeom prst="up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26720" tIns="426720" rIns="426720" bIns="42672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studený</a:t>
          </a:r>
          <a:endParaRPr lang="cs-CZ" sz="6000" kern="1200" dirty="0"/>
        </a:p>
      </dsp:txBody>
      <dsp:txXfrm rot="5400000">
        <a:off x="708259" y="2013042"/>
        <a:ext cx="3337269" cy="2022587"/>
      </dsp:txXfrm>
    </dsp:sp>
    <dsp:sp modelId="{3C887512-8A2A-41DC-B90F-EE8AFBE52DA9}">
      <dsp:nvSpPr>
        <dsp:cNvPr id="0" name=""/>
        <dsp:cNvSpPr/>
      </dsp:nvSpPr>
      <dsp:spPr>
        <a:xfrm rot="5400000">
          <a:off x="4451414" y="1001748"/>
          <a:ext cx="4045175" cy="4045175"/>
        </a:xfrm>
        <a:prstGeom prst="up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26720" tIns="426720" rIns="426720" bIns="42672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teplý</a:t>
          </a:r>
          <a:endParaRPr lang="cs-CZ" sz="6000" kern="1200" dirty="0"/>
        </a:p>
      </dsp:txBody>
      <dsp:txXfrm rot="-5400000">
        <a:off x="4451414" y="2013042"/>
        <a:ext cx="3337269" cy="202258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3C470-B0F6-4EC5-A19B-BE65D3844D08}">
      <dsp:nvSpPr>
        <dsp:cNvPr id="0" name=""/>
        <dsp:cNvSpPr/>
      </dsp:nvSpPr>
      <dsp:spPr>
        <a:xfrm rot="16200000">
          <a:off x="353" y="1073756"/>
          <a:ext cx="4045175" cy="4045175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tvrdý</a:t>
          </a:r>
          <a:endParaRPr lang="cs-CZ" sz="6500" kern="1200" dirty="0"/>
        </a:p>
      </dsp:txBody>
      <dsp:txXfrm rot="5400000">
        <a:off x="708259" y="2085050"/>
        <a:ext cx="3337269" cy="2022587"/>
      </dsp:txXfrm>
    </dsp:sp>
    <dsp:sp modelId="{0940319F-27AF-460B-A654-E753880698A5}">
      <dsp:nvSpPr>
        <dsp:cNvPr id="0" name=""/>
        <dsp:cNvSpPr/>
      </dsp:nvSpPr>
      <dsp:spPr>
        <a:xfrm rot="5400000">
          <a:off x="4451414" y="1073756"/>
          <a:ext cx="4045175" cy="4045175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měkký</a:t>
          </a:r>
          <a:endParaRPr lang="cs-CZ" sz="6500" kern="1200" dirty="0"/>
        </a:p>
      </dsp:txBody>
      <dsp:txXfrm rot="-5400000">
        <a:off x="4451414" y="2085050"/>
        <a:ext cx="3337269" cy="202258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55772B-680F-4A3D-9B07-20B9CFCD7148}">
      <dsp:nvSpPr>
        <dsp:cNvPr id="0" name=""/>
        <dsp:cNvSpPr/>
      </dsp:nvSpPr>
      <dsp:spPr>
        <a:xfrm rot="16200000">
          <a:off x="347" y="964021"/>
          <a:ext cx="3976613" cy="3976613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chytrý</a:t>
          </a:r>
          <a:endParaRPr lang="cs-CZ" sz="6500" kern="1200" dirty="0"/>
        </a:p>
      </dsp:txBody>
      <dsp:txXfrm rot="5400000">
        <a:off x="696255" y="1958174"/>
        <a:ext cx="3280706" cy="1988307"/>
      </dsp:txXfrm>
    </dsp:sp>
    <dsp:sp modelId="{801524B2-0B3B-4A9E-9402-B1A022AEC7FE}">
      <dsp:nvSpPr>
        <dsp:cNvPr id="0" name=""/>
        <dsp:cNvSpPr/>
      </dsp:nvSpPr>
      <dsp:spPr>
        <a:xfrm rot="5400000">
          <a:off x="4375967" y="964021"/>
          <a:ext cx="3976613" cy="3976613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hloupý</a:t>
          </a:r>
          <a:endParaRPr lang="cs-CZ" sz="6500" kern="1200" dirty="0"/>
        </a:p>
      </dsp:txBody>
      <dsp:txXfrm rot="-5400000">
        <a:off x="4375968" y="1958174"/>
        <a:ext cx="3280706" cy="19883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452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225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77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890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183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495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478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653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678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786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345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025FA7-6CD9-45DF-A334-476F86F5D34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12883-F9CA-49B7-B7F5-7450FC655C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529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2725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Slova protikladná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2000" b="1" dirty="0" smtClean="0">
                <a:latin typeface="+mn-lt"/>
              </a:rPr>
              <a:t>Mgr. </a:t>
            </a:r>
            <a:r>
              <a:rPr lang="cs-CZ" sz="2000" b="1" dirty="0" err="1" smtClean="0">
                <a:latin typeface="+mn-lt"/>
              </a:rPr>
              <a:t>Heppnerová</a:t>
            </a:r>
            <a:r>
              <a:rPr lang="cs-CZ" sz="2000" b="1" dirty="0" smtClean="0">
                <a:latin typeface="+mn-lt"/>
              </a:rPr>
              <a:t> Eva – ZŠ Nádražní 683, Horní Slavkov</a:t>
            </a:r>
            <a:br>
              <a:rPr lang="cs-CZ" sz="2000" b="1" dirty="0" smtClean="0">
                <a:latin typeface="+mn-lt"/>
              </a:rPr>
            </a:br>
            <a:r>
              <a:rPr lang="cs-CZ" sz="2800" b="1" dirty="0" smtClean="0">
                <a:latin typeface="+mn-lt"/>
              </a:rPr>
              <a:t>VY_32_INOVACE_330_ Slova protikladná</a:t>
            </a:r>
            <a:endParaRPr lang="cs-CZ" sz="2800" dirty="0" smtClean="0">
              <a:latin typeface="+mn-lt"/>
            </a:endParaRP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 III/2</a:t>
            </a:r>
          </a:p>
        </p:txBody>
      </p:sp>
    </p:spTree>
    <p:extLst>
      <p:ext uri="{BB962C8B-B14F-4D97-AF65-F5344CB8AC3E}">
        <p14:creationId xmlns:p14="http://schemas.microsoft.com/office/powerpoint/2010/main" val="273854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00831" y="2967335"/>
            <a:ext cx="8342348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Slova protikladná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325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41239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660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A9DB4B-3454-4C15-B7D8-CDA8C60743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94A9DB4B-3454-4C15-B7D8-CDA8C60743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94A9DB4B-3454-4C15-B7D8-CDA8C60743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0619A3-20AB-4EEA-8DEF-C8EDD6DA1D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60619A3-20AB-4EEA-8DEF-C8EDD6DA1D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60619A3-20AB-4EEA-8DEF-C8EDD6DA1D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46264046"/>
              </p:ext>
            </p:extLst>
          </p:nvPr>
        </p:nvGraphicFramePr>
        <p:xfrm>
          <a:off x="467544" y="692696"/>
          <a:ext cx="828092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053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6362CA7-C8DC-4EB5-A47C-09A0FB5A8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16362CA7-C8DC-4EB5-A47C-09A0FB5A8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16362CA7-C8DC-4EB5-A47C-09A0FB5A8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698818D-AD50-4417-A66F-842843AA1A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D698818D-AD50-4417-A66F-842843AA1A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D698818D-AD50-4417-A66F-842843AA1A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3279056"/>
              </p:ext>
            </p:extLst>
          </p:nvPr>
        </p:nvGraphicFramePr>
        <p:xfrm>
          <a:off x="611560" y="836712"/>
          <a:ext cx="8064896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3405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3CFF3C-D576-4534-A84B-AD5647AA0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A23CFF3C-D576-4534-A84B-AD5647AA0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194E55-76D4-4134-A9AF-90F715FD5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8C194E55-76D4-4134-A9AF-90F715FD5A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62453638"/>
              </p:ext>
            </p:extLst>
          </p:nvPr>
        </p:nvGraphicFramePr>
        <p:xfrm>
          <a:off x="611560" y="476672"/>
          <a:ext cx="8064896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26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05610BB-D429-44AE-816C-F737017454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F05610BB-D429-44AE-816C-F737017454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F05610BB-D429-44AE-816C-F737017454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F05610BB-D429-44AE-816C-F737017454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978B3F7-0EE3-4E9C-BB20-0D1665F387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3978B3F7-0EE3-4E9C-BB20-0D1665F387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3978B3F7-0EE3-4E9C-BB20-0D1665F387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3978B3F7-0EE3-4E9C-BB20-0D1665F387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82744401"/>
              </p:ext>
            </p:extLst>
          </p:nvPr>
        </p:nvGraphicFramePr>
        <p:xfrm>
          <a:off x="467544" y="476672"/>
          <a:ext cx="8280920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549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E71702D-2C56-485A-9909-4F72B30878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graphicEl>
                                              <a:dgm id="{9E71702D-2C56-485A-9909-4F72B30878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618AB83-DFE7-4A80-95A8-FD9FF5159F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graphicEl>
                                              <a:dgm id="{A618AB83-DFE7-4A80-95A8-FD9FF5159F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70867109"/>
              </p:ext>
            </p:extLst>
          </p:nvPr>
        </p:nvGraphicFramePr>
        <p:xfrm>
          <a:off x="467544" y="476672"/>
          <a:ext cx="8280920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4373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18D36A2-556F-4600-AC0D-C43AC022B7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graphicEl>
                                              <a:dgm id="{618D36A2-556F-4600-AC0D-C43AC022B7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618D36A2-556F-4600-AC0D-C43AC022B7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618D36A2-556F-4600-AC0D-C43AC022B7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graphicEl>
                                              <a:dgm id="{618D36A2-556F-4600-AC0D-C43AC022B7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5A09FC5-A58E-4564-87FC-218D71FBA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95A09FC5-A58E-4564-87FC-218D71FBA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95A09FC5-A58E-4564-87FC-218D71FBA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graphicEl>
                                              <a:dgm id="{95A09FC5-A58E-4564-87FC-218D71FBA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graphicEl>
                                              <a:dgm id="{95A09FC5-A58E-4564-87FC-218D71FBAB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84339157"/>
              </p:ext>
            </p:extLst>
          </p:nvPr>
        </p:nvGraphicFramePr>
        <p:xfrm>
          <a:off x="395536" y="548680"/>
          <a:ext cx="8280920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5118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A25DF8-402B-4977-A7F2-E9B5D26C83B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035F31-F4F1-4E9B-9BDE-B601673625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61890569"/>
              </p:ext>
            </p:extLst>
          </p:nvPr>
        </p:nvGraphicFramePr>
        <p:xfrm>
          <a:off x="395536" y="476672"/>
          <a:ext cx="8352928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9768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2625C7-583F-438D-8EDA-842557FB5D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732625C7-583F-438D-8EDA-842557FB5D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EE69E62-35F8-41DE-B765-692495D968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3EE69E62-35F8-41DE-B765-692495D968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31090503"/>
              </p:ext>
            </p:extLst>
          </p:nvPr>
        </p:nvGraphicFramePr>
        <p:xfrm>
          <a:off x="539552" y="404664"/>
          <a:ext cx="8064896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680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4A06C68-6280-4CE3-9191-0755726A22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04A06C68-6280-4CE3-9191-0755726A22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F3CEBDA-4F37-4DAE-BD1A-EB0329F374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6F3CEBDA-4F37-4DAE-BD1A-EB0329F374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09989844"/>
              </p:ext>
            </p:extLst>
          </p:nvPr>
        </p:nvGraphicFramePr>
        <p:xfrm>
          <a:off x="395536" y="476672"/>
          <a:ext cx="8208912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3902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40B61FD-DCB9-48C2-B565-202CF9D06E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A40B61FD-DCB9-48C2-B565-202CF9D06E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024471-F6F7-4AAF-B400-0A8F4657FB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C024471-F6F7-4AAF-B400-0A8F4657FB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51213132"/>
              </p:ext>
            </p:extLst>
          </p:nvPr>
        </p:nvGraphicFramePr>
        <p:xfrm>
          <a:off x="395536" y="260648"/>
          <a:ext cx="8424936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076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63877C-E83E-480B-AFAA-EF9804FB71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7363877C-E83E-480B-AFAA-EF9804FB71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7363877C-E83E-480B-AFAA-EF9804FB71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7363877C-E83E-480B-AFAA-EF9804FB71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287690-F611-4D80-B5DA-C8978F6B8D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62287690-F611-4D80-B5DA-C8978F6B8D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62287690-F611-4D80-B5DA-C8978F6B8D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62287690-F611-4D80-B5DA-C8978F6B8D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32731492"/>
              </p:ext>
            </p:extLst>
          </p:nvPr>
        </p:nvGraphicFramePr>
        <p:xfrm>
          <a:off x="323528" y="476672"/>
          <a:ext cx="8496944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221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0D49D4-F6B5-4773-AE38-26D93B63A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750D49D4-F6B5-4773-AE38-26D93B63AD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750D49D4-F6B5-4773-AE38-26D93B63A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750D49D4-F6B5-4773-AE38-26D93B63A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C887512-8A2A-41DC-B90F-EE8AFBE52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3C887512-8A2A-41DC-B90F-EE8AFBE52D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3C887512-8A2A-41DC-B90F-EE8AFBE52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3C887512-8A2A-41DC-B90F-EE8AFBE52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70599714"/>
              </p:ext>
            </p:extLst>
          </p:nvPr>
        </p:nvGraphicFramePr>
        <p:xfrm>
          <a:off x="323528" y="476672"/>
          <a:ext cx="8496944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4823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E23C470-B0F6-4EC5-A19B-BE65D3844D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9E23C470-B0F6-4EC5-A19B-BE65D3844D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940319F-27AF-460B-A654-E753880698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0940319F-27AF-460B-A654-E753880698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40735607"/>
              </p:ext>
            </p:extLst>
          </p:nvPr>
        </p:nvGraphicFramePr>
        <p:xfrm>
          <a:off x="395536" y="476672"/>
          <a:ext cx="8352928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938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A55772B-680F-4A3D-9B07-20B9CFCD71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CA55772B-680F-4A3D-9B07-20B9CFCD71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1524B2-0B3B-4A9E-9402-B1A022AEC7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801524B2-0B3B-4A9E-9402-B1A022AEC7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34</Words>
  <Application>Microsoft Office PowerPoint</Application>
  <PresentationFormat>Předvádění na obrazovce (4:3)</PresentationFormat>
  <Paragraphs>31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Slova protikladná Mgr. Heppnerová Eva – ZŠ Nádražní 683, Horní Slavkov VY_32_INOVACE_330_ Slova protikladná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4</cp:revision>
  <dcterms:created xsi:type="dcterms:W3CDTF">2011-11-29T21:14:05Z</dcterms:created>
  <dcterms:modified xsi:type="dcterms:W3CDTF">2011-11-29T21:46:30Z</dcterms:modified>
</cp:coreProperties>
</file>