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023B10C-5F74-4C56-AA12-6C28B7C4E127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064D07C-224E-45CD-8D8B-2F6D164DCF08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6B9305F6-F42A-4B41-810D-66F7E80B3D81}" type="parTrans" cxnId="{CFBD912A-6935-4EF8-8D07-314C88C5B99A}">
      <dgm:prSet/>
      <dgm:spPr/>
      <dgm:t>
        <a:bodyPr/>
        <a:lstStyle/>
        <a:p>
          <a:endParaRPr lang="cs-CZ"/>
        </a:p>
      </dgm:t>
    </dgm:pt>
    <dgm:pt modelId="{1327F064-8952-4A2F-BB6D-C3485673FBDD}" type="sibTrans" cxnId="{CFBD912A-6935-4EF8-8D07-314C88C5B99A}">
      <dgm:prSet/>
      <dgm:spPr/>
      <dgm:t>
        <a:bodyPr/>
        <a:lstStyle/>
        <a:p>
          <a:endParaRPr lang="cs-CZ"/>
        </a:p>
      </dgm:t>
    </dgm:pt>
    <dgm:pt modelId="{872BF760-6219-470A-A404-063AEC3F3888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37532952-1A50-4D0D-B5BA-A29AB9B70F1A}" type="parTrans" cxnId="{4971197D-4C88-497C-9FC3-71CF50B922B7}">
      <dgm:prSet/>
      <dgm:spPr/>
      <dgm:t>
        <a:bodyPr/>
        <a:lstStyle/>
        <a:p>
          <a:endParaRPr lang="cs-CZ"/>
        </a:p>
      </dgm:t>
    </dgm:pt>
    <dgm:pt modelId="{427BE88F-8588-4623-B424-B50128562A0A}" type="sibTrans" cxnId="{4971197D-4C88-497C-9FC3-71CF50B922B7}">
      <dgm:prSet/>
      <dgm:spPr/>
      <dgm:t>
        <a:bodyPr/>
        <a:lstStyle/>
        <a:p>
          <a:endParaRPr lang="cs-CZ"/>
        </a:p>
      </dgm:t>
    </dgm:pt>
    <dgm:pt modelId="{745AE94F-14F9-4BCE-ABC4-80C32C98DA51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987DE6A8-1572-4C8D-ACE4-93B90B4D9331}" type="parTrans" cxnId="{95A9D64D-8700-414D-B73C-33C98F2AFD1E}">
      <dgm:prSet/>
      <dgm:spPr/>
      <dgm:t>
        <a:bodyPr/>
        <a:lstStyle/>
        <a:p>
          <a:endParaRPr lang="cs-CZ"/>
        </a:p>
      </dgm:t>
    </dgm:pt>
    <dgm:pt modelId="{B99C070F-F9D0-41DB-AE9C-B5354340F34E}" type="sibTrans" cxnId="{95A9D64D-8700-414D-B73C-33C98F2AFD1E}">
      <dgm:prSet/>
      <dgm:spPr/>
      <dgm:t>
        <a:bodyPr/>
        <a:lstStyle/>
        <a:p>
          <a:endParaRPr lang="cs-CZ"/>
        </a:p>
      </dgm:t>
    </dgm:pt>
    <dgm:pt modelId="{61641696-219C-408C-B5C5-729F5BC14BF2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BC938C73-2CCA-4F0A-8A90-50E28C5CE5BE}" type="parTrans" cxnId="{0056435C-6CBE-427E-9943-B21DD45EECE3}">
      <dgm:prSet/>
      <dgm:spPr/>
    </dgm:pt>
    <dgm:pt modelId="{37CC56F6-F4D6-41A0-9098-7958BC93F4F6}" type="sibTrans" cxnId="{0056435C-6CBE-427E-9943-B21DD45EECE3}">
      <dgm:prSet/>
      <dgm:spPr/>
    </dgm:pt>
    <dgm:pt modelId="{6529C915-8554-4E71-B8E3-99CEE1C9E782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146A83B7-B94A-4ABF-8B5E-CDF624A76607}" type="parTrans" cxnId="{E994FBE8-ED0B-42BE-A3AF-7F7B8E24AFF7}">
      <dgm:prSet/>
      <dgm:spPr/>
    </dgm:pt>
    <dgm:pt modelId="{D74A6F1A-D4E9-4EDA-8F70-F57504B6E821}" type="sibTrans" cxnId="{E994FBE8-ED0B-42BE-A3AF-7F7B8E24AFF7}">
      <dgm:prSet/>
      <dgm:spPr/>
    </dgm:pt>
    <dgm:pt modelId="{3AE455B4-BE40-444C-A6EB-15FFF55A11D8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9FE43528-38C7-46C5-9DC9-EB8934F3D1C7}" type="parTrans" cxnId="{64C5D3C2-5347-4458-A5BB-8459D2309483}">
      <dgm:prSet/>
      <dgm:spPr/>
    </dgm:pt>
    <dgm:pt modelId="{D65BAE06-4AA0-4D08-9ED2-35F784803D96}" type="sibTrans" cxnId="{64C5D3C2-5347-4458-A5BB-8459D2309483}">
      <dgm:prSet/>
      <dgm:spPr/>
    </dgm:pt>
    <dgm:pt modelId="{058493CA-F5B0-419E-A1D3-C13BF60DA752}">
      <dgm:prSet phldrT="[Text]"/>
      <dgm:spPr/>
      <dgm:t>
        <a:bodyPr/>
        <a:lstStyle/>
        <a:p>
          <a:r>
            <a:rPr lang="cs-CZ" dirty="0" smtClean="0"/>
            <a:t>Š</a:t>
          </a:r>
          <a:endParaRPr lang="cs-CZ" dirty="0"/>
        </a:p>
      </dgm:t>
    </dgm:pt>
    <dgm:pt modelId="{8465515B-AC88-483B-A0E6-5A896BBAE82D}" type="parTrans" cxnId="{B5BFEFE8-09FB-4351-B696-38A5BAE1B38E}">
      <dgm:prSet/>
      <dgm:spPr/>
    </dgm:pt>
    <dgm:pt modelId="{D14F7E35-2063-4D67-9959-7A1C2C84480E}" type="sibTrans" cxnId="{B5BFEFE8-09FB-4351-B696-38A5BAE1B38E}">
      <dgm:prSet/>
      <dgm:spPr/>
    </dgm:pt>
    <dgm:pt modelId="{AF795C34-9674-4675-8967-DD5AE2F4B8DB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54FFBAA8-7687-48B6-BD69-5A329AF2DB43}" type="parTrans" cxnId="{3D08C900-F271-495B-95B6-CFEED8E7FC9D}">
      <dgm:prSet/>
      <dgm:spPr/>
    </dgm:pt>
    <dgm:pt modelId="{6A7B9FEE-F93C-433A-8B60-12C99526B6BE}" type="sibTrans" cxnId="{3D08C900-F271-495B-95B6-CFEED8E7FC9D}">
      <dgm:prSet/>
      <dgm:spPr/>
    </dgm:pt>
    <dgm:pt modelId="{E21A003C-011B-4E75-91FC-334B8DD8CFE2}" type="pres">
      <dgm:prSet presAssocID="{C023B10C-5F74-4C56-AA12-6C28B7C4E127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A29D037B-1FBF-43EE-B964-92662AA2737E}" type="pres">
      <dgm:prSet presAssocID="{61641696-219C-408C-B5C5-729F5BC14BF2}" presName="Accent8" presStyleCnt="0"/>
      <dgm:spPr/>
    </dgm:pt>
    <dgm:pt modelId="{42EDFFD4-CDBD-4CAC-9521-8D24C2AC1A4B}" type="pres">
      <dgm:prSet presAssocID="{61641696-219C-408C-B5C5-729F5BC14BF2}" presName="Accent" presStyleLbl="node1" presStyleIdx="0" presStyleCnt="8"/>
      <dgm:spPr/>
    </dgm:pt>
    <dgm:pt modelId="{80EDAF08-7709-4E9C-9FA5-5687ADA70784}" type="pres">
      <dgm:prSet presAssocID="{61641696-219C-408C-B5C5-729F5BC14BF2}" presName="ParentBackground8" presStyleCnt="0"/>
      <dgm:spPr/>
    </dgm:pt>
    <dgm:pt modelId="{C0B5914F-9D29-4C9F-9BAB-0AD31E0594F7}" type="pres">
      <dgm:prSet presAssocID="{61641696-219C-408C-B5C5-729F5BC14BF2}" presName="ParentBackground" presStyleLbl="fgAcc1" presStyleIdx="0" presStyleCnt="8"/>
      <dgm:spPr/>
    </dgm:pt>
    <dgm:pt modelId="{F3166C38-B3CA-4C99-8989-F3C489A5BB40}" type="pres">
      <dgm:prSet presAssocID="{61641696-219C-408C-B5C5-729F5BC14BF2}" presName="Parent8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A1E9FBB-9EBB-496E-B3F4-568AB7BC8B8C}" type="pres">
      <dgm:prSet presAssocID="{AF795C34-9674-4675-8967-DD5AE2F4B8DB}" presName="Accent7" presStyleCnt="0"/>
      <dgm:spPr/>
    </dgm:pt>
    <dgm:pt modelId="{1BDAE49D-FB78-4E2D-853A-C1C38791F38F}" type="pres">
      <dgm:prSet presAssocID="{AF795C34-9674-4675-8967-DD5AE2F4B8DB}" presName="Accent" presStyleLbl="node1" presStyleIdx="1" presStyleCnt="8"/>
      <dgm:spPr/>
    </dgm:pt>
    <dgm:pt modelId="{2F04A972-67E6-4B5A-9FE4-8BE6E49AC913}" type="pres">
      <dgm:prSet presAssocID="{AF795C34-9674-4675-8967-DD5AE2F4B8DB}" presName="ParentBackground7" presStyleCnt="0"/>
      <dgm:spPr/>
    </dgm:pt>
    <dgm:pt modelId="{718819D3-B598-4747-9288-B04CC724431E}" type="pres">
      <dgm:prSet presAssocID="{AF795C34-9674-4675-8967-DD5AE2F4B8DB}" presName="ParentBackground" presStyleLbl="fgAcc1" presStyleIdx="1" presStyleCnt="8"/>
      <dgm:spPr/>
    </dgm:pt>
    <dgm:pt modelId="{7B8F47EF-0975-4E1F-ABC7-A0E2A0DBD045}" type="pres">
      <dgm:prSet presAssocID="{AF795C34-9674-4675-8967-DD5AE2F4B8DB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EF851A6-CE65-408C-9A40-231B88C0F2FB}" type="pres">
      <dgm:prSet presAssocID="{058493CA-F5B0-419E-A1D3-C13BF60DA752}" presName="Accent6" presStyleCnt="0"/>
      <dgm:spPr/>
    </dgm:pt>
    <dgm:pt modelId="{B364572B-A354-4FC0-AA09-C450CE70243B}" type="pres">
      <dgm:prSet presAssocID="{058493CA-F5B0-419E-A1D3-C13BF60DA752}" presName="Accent" presStyleLbl="node1" presStyleIdx="2" presStyleCnt="8"/>
      <dgm:spPr/>
    </dgm:pt>
    <dgm:pt modelId="{99798207-083A-4D7D-BBA1-579875AABB4A}" type="pres">
      <dgm:prSet presAssocID="{058493CA-F5B0-419E-A1D3-C13BF60DA752}" presName="ParentBackground6" presStyleCnt="0"/>
      <dgm:spPr/>
    </dgm:pt>
    <dgm:pt modelId="{91358E77-16AD-455E-8F2B-6675DC5E8192}" type="pres">
      <dgm:prSet presAssocID="{058493CA-F5B0-419E-A1D3-C13BF60DA752}" presName="ParentBackground" presStyleLbl="fgAcc1" presStyleIdx="2" presStyleCnt="8"/>
      <dgm:spPr/>
    </dgm:pt>
    <dgm:pt modelId="{59BA3C71-B9A1-4E58-B8DA-8A507D5E3B36}" type="pres">
      <dgm:prSet presAssocID="{058493CA-F5B0-419E-A1D3-C13BF60DA752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A46F350-9FA1-4287-A2B8-9C26F047E2C1}" type="pres">
      <dgm:prSet presAssocID="{3AE455B4-BE40-444C-A6EB-15FFF55A11D8}" presName="Accent5" presStyleCnt="0"/>
      <dgm:spPr/>
    </dgm:pt>
    <dgm:pt modelId="{B1553CF2-6E30-4BDC-8F60-A238308445DF}" type="pres">
      <dgm:prSet presAssocID="{3AE455B4-BE40-444C-A6EB-15FFF55A11D8}" presName="Accent" presStyleLbl="node1" presStyleIdx="3" presStyleCnt="8"/>
      <dgm:spPr/>
    </dgm:pt>
    <dgm:pt modelId="{2C0507F6-F4FE-4790-A0A9-87E4932E73CC}" type="pres">
      <dgm:prSet presAssocID="{3AE455B4-BE40-444C-A6EB-15FFF55A11D8}" presName="ParentBackground5" presStyleCnt="0"/>
      <dgm:spPr/>
    </dgm:pt>
    <dgm:pt modelId="{478E0D79-132B-4DC5-8CF9-F8AB788B938E}" type="pres">
      <dgm:prSet presAssocID="{3AE455B4-BE40-444C-A6EB-15FFF55A11D8}" presName="ParentBackground" presStyleLbl="fgAcc1" presStyleIdx="3" presStyleCnt="8"/>
      <dgm:spPr/>
    </dgm:pt>
    <dgm:pt modelId="{19070658-C843-4329-AFCD-27F175D8889F}" type="pres">
      <dgm:prSet presAssocID="{3AE455B4-BE40-444C-A6EB-15FFF55A11D8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8DE91CD-B35E-4453-A576-9D3445B0ECBF}" type="pres">
      <dgm:prSet presAssocID="{6529C915-8554-4E71-B8E3-99CEE1C9E782}" presName="Accent4" presStyleCnt="0"/>
      <dgm:spPr/>
    </dgm:pt>
    <dgm:pt modelId="{84E15BAF-5699-40A1-9F5E-E81A2A26DF86}" type="pres">
      <dgm:prSet presAssocID="{6529C915-8554-4E71-B8E3-99CEE1C9E782}" presName="Accent" presStyleLbl="node1" presStyleIdx="4" presStyleCnt="8"/>
      <dgm:spPr/>
    </dgm:pt>
    <dgm:pt modelId="{74644998-01E1-4FE7-A514-669C83739502}" type="pres">
      <dgm:prSet presAssocID="{6529C915-8554-4E71-B8E3-99CEE1C9E782}" presName="ParentBackground4" presStyleCnt="0"/>
      <dgm:spPr/>
    </dgm:pt>
    <dgm:pt modelId="{57AAC78B-A75A-44ED-AAA9-F1AAC4E277B5}" type="pres">
      <dgm:prSet presAssocID="{6529C915-8554-4E71-B8E3-99CEE1C9E782}" presName="ParentBackground" presStyleLbl="fgAcc1" presStyleIdx="4" presStyleCnt="8"/>
      <dgm:spPr/>
    </dgm:pt>
    <dgm:pt modelId="{0AD00A40-F6D2-4BA8-841C-E17731A070AC}" type="pres">
      <dgm:prSet presAssocID="{6529C915-8554-4E71-B8E3-99CEE1C9E782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CC3490D9-B634-4B3C-BEC1-DF1B0633E620}" type="pres">
      <dgm:prSet presAssocID="{745AE94F-14F9-4BCE-ABC4-80C32C98DA51}" presName="Accent3" presStyleCnt="0"/>
      <dgm:spPr/>
    </dgm:pt>
    <dgm:pt modelId="{6BB4D31D-4EB4-4B26-A0DF-D31CE09F9C42}" type="pres">
      <dgm:prSet presAssocID="{745AE94F-14F9-4BCE-ABC4-80C32C98DA51}" presName="Accent" presStyleLbl="node1" presStyleIdx="5" presStyleCnt="8"/>
      <dgm:spPr/>
    </dgm:pt>
    <dgm:pt modelId="{B8DE943C-EB1A-4CAE-BD4A-5EAAE9A06C87}" type="pres">
      <dgm:prSet presAssocID="{745AE94F-14F9-4BCE-ABC4-80C32C98DA51}" presName="ParentBackground3" presStyleCnt="0"/>
      <dgm:spPr/>
    </dgm:pt>
    <dgm:pt modelId="{969AC868-9285-4835-B83B-371E7B8C6757}" type="pres">
      <dgm:prSet presAssocID="{745AE94F-14F9-4BCE-ABC4-80C32C98DA51}" presName="ParentBackground" presStyleLbl="fgAcc1" presStyleIdx="5" presStyleCnt="8"/>
      <dgm:spPr/>
    </dgm:pt>
    <dgm:pt modelId="{B74B8581-3BB4-4BCD-9659-B85E2B2D4730}" type="pres">
      <dgm:prSet presAssocID="{745AE94F-14F9-4BCE-ABC4-80C32C98DA5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DF7DA87-886F-4AF0-A55F-A3FB0879ED59}" type="pres">
      <dgm:prSet presAssocID="{872BF760-6219-470A-A404-063AEC3F3888}" presName="Accent2" presStyleCnt="0"/>
      <dgm:spPr/>
    </dgm:pt>
    <dgm:pt modelId="{522826E0-142A-4FC3-9A4B-1CA9D6437C37}" type="pres">
      <dgm:prSet presAssocID="{872BF760-6219-470A-A404-063AEC3F3888}" presName="Accent" presStyleLbl="node1" presStyleIdx="6" presStyleCnt="8"/>
      <dgm:spPr/>
    </dgm:pt>
    <dgm:pt modelId="{20488C92-8B39-4793-AE1E-ECF3B0CCE50C}" type="pres">
      <dgm:prSet presAssocID="{872BF760-6219-470A-A404-063AEC3F3888}" presName="ParentBackground2" presStyleCnt="0"/>
      <dgm:spPr/>
    </dgm:pt>
    <dgm:pt modelId="{4317796C-2A73-4F03-8617-DEFFA5948721}" type="pres">
      <dgm:prSet presAssocID="{872BF760-6219-470A-A404-063AEC3F3888}" presName="ParentBackground" presStyleLbl="fgAcc1" presStyleIdx="6" presStyleCnt="8"/>
      <dgm:spPr/>
    </dgm:pt>
    <dgm:pt modelId="{3A371A4F-BD5A-40B2-98C0-F27D17BF5FFF}" type="pres">
      <dgm:prSet presAssocID="{872BF760-6219-470A-A404-063AEC3F3888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6D55ACAF-9E73-4209-BF5A-08A3EFCBE827}" type="pres">
      <dgm:prSet presAssocID="{D064D07C-224E-45CD-8D8B-2F6D164DCF08}" presName="Accent1" presStyleCnt="0"/>
      <dgm:spPr/>
    </dgm:pt>
    <dgm:pt modelId="{E242E645-ED60-46AF-936C-8D8BE3853B10}" type="pres">
      <dgm:prSet presAssocID="{D064D07C-224E-45CD-8D8B-2F6D164DCF08}" presName="Accent" presStyleLbl="node1" presStyleIdx="7" presStyleCnt="8"/>
      <dgm:spPr/>
    </dgm:pt>
    <dgm:pt modelId="{C2957653-17DA-4D6B-95A8-4772E5B4B402}" type="pres">
      <dgm:prSet presAssocID="{D064D07C-224E-45CD-8D8B-2F6D164DCF08}" presName="ParentBackground1" presStyleCnt="0"/>
      <dgm:spPr/>
    </dgm:pt>
    <dgm:pt modelId="{21736C81-AE77-4F49-831C-7B2BEBC98E0C}" type="pres">
      <dgm:prSet presAssocID="{D064D07C-224E-45CD-8D8B-2F6D164DCF08}" presName="ParentBackground" presStyleLbl="fgAcc1" presStyleIdx="7" presStyleCnt="8"/>
      <dgm:spPr/>
    </dgm:pt>
    <dgm:pt modelId="{CD5FCF27-2B80-4DD6-9ED2-7322B1CEBD2A}" type="pres">
      <dgm:prSet presAssocID="{D064D07C-224E-45CD-8D8B-2F6D164DCF08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76494DC1-742B-4D58-B4D2-4079D8718020}" type="presOf" srcId="{3AE455B4-BE40-444C-A6EB-15FFF55A11D8}" destId="{19070658-C843-4329-AFCD-27F175D8889F}" srcOrd="1" destOrd="0" presId="urn:microsoft.com/office/officeart/2011/layout/CircleProcess"/>
    <dgm:cxn modelId="{B45CFA7E-C477-4FBD-85D9-ACBD3B9215F9}" type="presOf" srcId="{61641696-219C-408C-B5C5-729F5BC14BF2}" destId="{F3166C38-B3CA-4C99-8989-F3C489A5BB40}" srcOrd="1" destOrd="0" presId="urn:microsoft.com/office/officeart/2011/layout/CircleProcess"/>
    <dgm:cxn modelId="{71011F65-997B-456C-832A-CCC2E02B795A}" type="presOf" srcId="{058493CA-F5B0-419E-A1D3-C13BF60DA752}" destId="{59BA3C71-B9A1-4E58-B8DA-8A507D5E3B36}" srcOrd="1" destOrd="0" presId="urn:microsoft.com/office/officeart/2011/layout/CircleProcess"/>
    <dgm:cxn modelId="{CF2A5AEC-0E59-4656-BE35-41D527DD87E3}" type="presOf" srcId="{D064D07C-224E-45CD-8D8B-2F6D164DCF08}" destId="{21736C81-AE77-4F49-831C-7B2BEBC98E0C}" srcOrd="0" destOrd="0" presId="urn:microsoft.com/office/officeart/2011/layout/CircleProcess"/>
    <dgm:cxn modelId="{95A9D64D-8700-414D-B73C-33C98F2AFD1E}" srcId="{C023B10C-5F74-4C56-AA12-6C28B7C4E127}" destId="{745AE94F-14F9-4BCE-ABC4-80C32C98DA51}" srcOrd="2" destOrd="0" parTransId="{987DE6A8-1572-4C8D-ACE4-93B90B4D9331}" sibTransId="{B99C070F-F9D0-41DB-AE9C-B5354340F34E}"/>
    <dgm:cxn modelId="{924566A4-57F5-4EAE-A12E-FD7FB5118DEB}" type="presOf" srcId="{058493CA-F5B0-419E-A1D3-C13BF60DA752}" destId="{91358E77-16AD-455E-8F2B-6675DC5E8192}" srcOrd="0" destOrd="0" presId="urn:microsoft.com/office/officeart/2011/layout/CircleProcess"/>
    <dgm:cxn modelId="{1B8D8DF1-DB26-4CDA-B882-A83623EAEAFE}" type="presOf" srcId="{AF795C34-9674-4675-8967-DD5AE2F4B8DB}" destId="{718819D3-B598-4747-9288-B04CC724431E}" srcOrd="0" destOrd="0" presId="urn:microsoft.com/office/officeart/2011/layout/CircleProcess"/>
    <dgm:cxn modelId="{05FB4B51-25D9-49DE-BA9E-C8C49612D42B}" type="presOf" srcId="{872BF760-6219-470A-A404-063AEC3F3888}" destId="{4317796C-2A73-4F03-8617-DEFFA5948721}" srcOrd="0" destOrd="0" presId="urn:microsoft.com/office/officeart/2011/layout/CircleProcess"/>
    <dgm:cxn modelId="{B5BFEFE8-09FB-4351-B696-38A5BAE1B38E}" srcId="{C023B10C-5F74-4C56-AA12-6C28B7C4E127}" destId="{058493CA-F5B0-419E-A1D3-C13BF60DA752}" srcOrd="5" destOrd="0" parTransId="{8465515B-AC88-483B-A0E6-5A896BBAE82D}" sibTransId="{D14F7E35-2063-4D67-9959-7A1C2C84480E}"/>
    <dgm:cxn modelId="{7F6B9464-39A5-4E6E-BB27-A7B66F5F3842}" type="presOf" srcId="{3AE455B4-BE40-444C-A6EB-15FFF55A11D8}" destId="{478E0D79-132B-4DC5-8CF9-F8AB788B938E}" srcOrd="0" destOrd="0" presId="urn:microsoft.com/office/officeart/2011/layout/CircleProcess"/>
    <dgm:cxn modelId="{04001528-07DA-400F-BB46-7A8D003FB23B}" type="presOf" srcId="{745AE94F-14F9-4BCE-ABC4-80C32C98DA51}" destId="{B74B8581-3BB4-4BCD-9659-B85E2B2D4730}" srcOrd="1" destOrd="0" presId="urn:microsoft.com/office/officeart/2011/layout/CircleProcess"/>
    <dgm:cxn modelId="{EF27996A-28CE-4164-AE5F-8DDB3127433E}" type="presOf" srcId="{C023B10C-5F74-4C56-AA12-6C28B7C4E127}" destId="{E21A003C-011B-4E75-91FC-334B8DD8CFE2}" srcOrd="0" destOrd="0" presId="urn:microsoft.com/office/officeart/2011/layout/CircleProcess"/>
    <dgm:cxn modelId="{CFBD912A-6935-4EF8-8D07-314C88C5B99A}" srcId="{C023B10C-5F74-4C56-AA12-6C28B7C4E127}" destId="{D064D07C-224E-45CD-8D8B-2F6D164DCF08}" srcOrd="0" destOrd="0" parTransId="{6B9305F6-F42A-4B41-810D-66F7E80B3D81}" sibTransId="{1327F064-8952-4A2F-BB6D-C3485673FBDD}"/>
    <dgm:cxn modelId="{72A12473-5074-41CA-89DA-A7E6B1E5429E}" type="presOf" srcId="{6529C915-8554-4E71-B8E3-99CEE1C9E782}" destId="{0AD00A40-F6D2-4BA8-841C-E17731A070AC}" srcOrd="1" destOrd="0" presId="urn:microsoft.com/office/officeart/2011/layout/CircleProcess"/>
    <dgm:cxn modelId="{E1854726-7B5B-4CEF-9CA0-9B13306BE706}" type="presOf" srcId="{745AE94F-14F9-4BCE-ABC4-80C32C98DA51}" destId="{969AC868-9285-4835-B83B-371E7B8C6757}" srcOrd="0" destOrd="0" presId="urn:microsoft.com/office/officeart/2011/layout/CircleProcess"/>
    <dgm:cxn modelId="{459DF53B-A162-47A9-9452-AC40B374EFD3}" type="presOf" srcId="{AF795C34-9674-4675-8967-DD5AE2F4B8DB}" destId="{7B8F47EF-0975-4E1F-ABC7-A0E2A0DBD045}" srcOrd="1" destOrd="0" presId="urn:microsoft.com/office/officeart/2011/layout/CircleProcess"/>
    <dgm:cxn modelId="{92604D34-0525-4D6C-AE6B-283F40B98ED5}" type="presOf" srcId="{61641696-219C-408C-B5C5-729F5BC14BF2}" destId="{C0B5914F-9D29-4C9F-9BAB-0AD31E0594F7}" srcOrd="0" destOrd="0" presId="urn:microsoft.com/office/officeart/2011/layout/CircleProcess"/>
    <dgm:cxn modelId="{E994FBE8-ED0B-42BE-A3AF-7F7B8E24AFF7}" srcId="{C023B10C-5F74-4C56-AA12-6C28B7C4E127}" destId="{6529C915-8554-4E71-B8E3-99CEE1C9E782}" srcOrd="3" destOrd="0" parTransId="{146A83B7-B94A-4ABF-8B5E-CDF624A76607}" sibTransId="{D74A6F1A-D4E9-4EDA-8F70-F57504B6E821}"/>
    <dgm:cxn modelId="{64C5D3C2-5347-4458-A5BB-8459D2309483}" srcId="{C023B10C-5F74-4C56-AA12-6C28B7C4E127}" destId="{3AE455B4-BE40-444C-A6EB-15FFF55A11D8}" srcOrd="4" destOrd="0" parTransId="{9FE43528-38C7-46C5-9DC9-EB8934F3D1C7}" sibTransId="{D65BAE06-4AA0-4D08-9ED2-35F784803D96}"/>
    <dgm:cxn modelId="{63E242EB-C319-41F7-8533-A7331B353F2A}" type="presOf" srcId="{D064D07C-224E-45CD-8D8B-2F6D164DCF08}" destId="{CD5FCF27-2B80-4DD6-9ED2-7322B1CEBD2A}" srcOrd="1" destOrd="0" presId="urn:microsoft.com/office/officeart/2011/layout/CircleProcess"/>
    <dgm:cxn modelId="{3D08C900-F271-495B-95B6-CFEED8E7FC9D}" srcId="{C023B10C-5F74-4C56-AA12-6C28B7C4E127}" destId="{AF795C34-9674-4675-8967-DD5AE2F4B8DB}" srcOrd="6" destOrd="0" parTransId="{54FFBAA8-7687-48B6-BD69-5A329AF2DB43}" sibTransId="{6A7B9FEE-F93C-433A-8B60-12C99526B6BE}"/>
    <dgm:cxn modelId="{33999DD2-C367-4412-BC1E-84B9CFE5A022}" type="presOf" srcId="{6529C915-8554-4E71-B8E3-99CEE1C9E782}" destId="{57AAC78B-A75A-44ED-AAA9-F1AAC4E277B5}" srcOrd="0" destOrd="0" presId="urn:microsoft.com/office/officeart/2011/layout/CircleProcess"/>
    <dgm:cxn modelId="{4971197D-4C88-497C-9FC3-71CF50B922B7}" srcId="{C023B10C-5F74-4C56-AA12-6C28B7C4E127}" destId="{872BF760-6219-470A-A404-063AEC3F3888}" srcOrd="1" destOrd="0" parTransId="{37532952-1A50-4D0D-B5BA-A29AB9B70F1A}" sibTransId="{427BE88F-8588-4623-B424-B50128562A0A}"/>
    <dgm:cxn modelId="{0056435C-6CBE-427E-9943-B21DD45EECE3}" srcId="{C023B10C-5F74-4C56-AA12-6C28B7C4E127}" destId="{61641696-219C-408C-B5C5-729F5BC14BF2}" srcOrd="7" destOrd="0" parTransId="{BC938C73-2CCA-4F0A-8A90-50E28C5CE5BE}" sibTransId="{37CC56F6-F4D6-41A0-9098-7958BC93F4F6}"/>
    <dgm:cxn modelId="{345C21CD-6933-4FA0-B03E-B2E413E641C6}" type="presOf" srcId="{872BF760-6219-470A-A404-063AEC3F3888}" destId="{3A371A4F-BD5A-40B2-98C0-F27D17BF5FFF}" srcOrd="1" destOrd="0" presId="urn:microsoft.com/office/officeart/2011/layout/CircleProcess"/>
    <dgm:cxn modelId="{4991CE73-899E-4D41-A947-AE5441FB8E9D}" type="presParOf" srcId="{E21A003C-011B-4E75-91FC-334B8DD8CFE2}" destId="{A29D037B-1FBF-43EE-B964-92662AA2737E}" srcOrd="0" destOrd="0" presId="urn:microsoft.com/office/officeart/2011/layout/CircleProcess"/>
    <dgm:cxn modelId="{EEB4F92C-B1E5-41D0-9D90-7926B6D99DF7}" type="presParOf" srcId="{A29D037B-1FBF-43EE-B964-92662AA2737E}" destId="{42EDFFD4-CDBD-4CAC-9521-8D24C2AC1A4B}" srcOrd="0" destOrd="0" presId="urn:microsoft.com/office/officeart/2011/layout/CircleProcess"/>
    <dgm:cxn modelId="{1BC9D46A-365C-43C4-BD59-9A4D2792FC6C}" type="presParOf" srcId="{E21A003C-011B-4E75-91FC-334B8DD8CFE2}" destId="{80EDAF08-7709-4E9C-9FA5-5687ADA70784}" srcOrd="1" destOrd="0" presId="urn:microsoft.com/office/officeart/2011/layout/CircleProcess"/>
    <dgm:cxn modelId="{4204A0B4-02FB-45A6-85E7-46EA1E576480}" type="presParOf" srcId="{80EDAF08-7709-4E9C-9FA5-5687ADA70784}" destId="{C0B5914F-9D29-4C9F-9BAB-0AD31E0594F7}" srcOrd="0" destOrd="0" presId="urn:microsoft.com/office/officeart/2011/layout/CircleProcess"/>
    <dgm:cxn modelId="{CDC535C6-27B2-4BF7-8FB2-7D2392EAB781}" type="presParOf" srcId="{E21A003C-011B-4E75-91FC-334B8DD8CFE2}" destId="{F3166C38-B3CA-4C99-8989-F3C489A5BB40}" srcOrd="2" destOrd="0" presId="urn:microsoft.com/office/officeart/2011/layout/CircleProcess"/>
    <dgm:cxn modelId="{B2F57BF3-DE7F-4398-9518-EFB17739E086}" type="presParOf" srcId="{E21A003C-011B-4E75-91FC-334B8DD8CFE2}" destId="{7A1E9FBB-9EBB-496E-B3F4-568AB7BC8B8C}" srcOrd="3" destOrd="0" presId="urn:microsoft.com/office/officeart/2011/layout/CircleProcess"/>
    <dgm:cxn modelId="{059E0810-6359-4886-8076-853A7410C053}" type="presParOf" srcId="{7A1E9FBB-9EBB-496E-B3F4-568AB7BC8B8C}" destId="{1BDAE49D-FB78-4E2D-853A-C1C38791F38F}" srcOrd="0" destOrd="0" presId="urn:microsoft.com/office/officeart/2011/layout/CircleProcess"/>
    <dgm:cxn modelId="{925D89AD-8BDE-4E2E-8852-A17E55132735}" type="presParOf" srcId="{E21A003C-011B-4E75-91FC-334B8DD8CFE2}" destId="{2F04A972-67E6-4B5A-9FE4-8BE6E49AC913}" srcOrd="4" destOrd="0" presId="urn:microsoft.com/office/officeart/2011/layout/CircleProcess"/>
    <dgm:cxn modelId="{0F15FE15-8EC6-495E-88B6-A7B18074A887}" type="presParOf" srcId="{2F04A972-67E6-4B5A-9FE4-8BE6E49AC913}" destId="{718819D3-B598-4747-9288-B04CC724431E}" srcOrd="0" destOrd="0" presId="urn:microsoft.com/office/officeart/2011/layout/CircleProcess"/>
    <dgm:cxn modelId="{BF5A9A4B-B531-4021-B14A-C7F9A9E0204D}" type="presParOf" srcId="{E21A003C-011B-4E75-91FC-334B8DD8CFE2}" destId="{7B8F47EF-0975-4E1F-ABC7-A0E2A0DBD045}" srcOrd="5" destOrd="0" presId="urn:microsoft.com/office/officeart/2011/layout/CircleProcess"/>
    <dgm:cxn modelId="{BBFD77BE-003A-4CBC-99F6-CAA84E147768}" type="presParOf" srcId="{E21A003C-011B-4E75-91FC-334B8DD8CFE2}" destId="{BEF851A6-CE65-408C-9A40-231B88C0F2FB}" srcOrd="6" destOrd="0" presId="urn:microsoft.com/office/officeart/2011/layout/CircleProcess"/>
    <dgm:cxn modelId="{5EC6878E-6E12-424C-B440-20CA0055084A}" type="presParOf" srcId="{BEF851A6-CE65-408C-9A40-231B88C0F2FB}" destId="{B364572B-A354-4FC0-AA09-C450CE70243B}" srcOrd="0" destOrd="0" presId="urn:microsoft.com/office/officeart/2011/layout/CircleProcess"/>
    <dgm:cxn modelId="{A644A55C-5B41-472D-9A5D-B3007514BF76}" type="presParOf" srcId="{E21A003C-011B-4E75-91FC-334B8DD8CFE2}" destId="{99798207-083A-4D7D-BBA1-579875AABB4A}" srcOrd="7" destOrd="0" presId="urn:microsoft.com/office/officeart/2011/layout/CircleProcess"/>
    <dgm:cxn modelId="{B3C37936-59C8-446E-90DA-892EECC62476}" type="presParOf" srcId="{99798207-083A-4D7D-BBA1-579875AABB4A}" destId="{91358E77-16AD-455E-8F2B-6675DC5E8192}" srcOrd="0" destOrd="0" presId="urn:microsoft.com/office/officeart/2011/layout/CircleProcess"/>
    <dgm:cxn modelId="{54E945F6-B39C-4506-967A-AA98711D238D}" type="presParOf" srcId="{E21A003C-011B-4E75-91FC-334B8DD8CFE2}" destId="{59BA3C71-B9A1-4E58-B8DA-8A507D5E3B36}" srcOrd="8" destOrd="0" presId="urn:microsoft.com/office/officeart/2011/layout/CircleProcess"/>
    <dgm:cxn modelId="{65A87031-41F7-46B5-884F-3025350EB6F1}" type="presParOf" srcId="{E21A003C-011B-4E75-91FC-334B8DD8CFE2}" destId="{5A46F350-9FA1-4287-A2B8-9C26F047E2C1}" srcOrd="9" destOrd="0" presId="urn:microsoft.com/office/officeart/2011/layout/CircleProcess"/>
    <dgm:cxn modelId="{0EF8185B-2E1E-462B-B4D9-8D94464E02AB}" type="presParOf" srcId="{5A46F350-9FA1-4287-A2B8-9C26F047E2C1}" destId="{B1553CF2-6E30-4BDC-8F60-A238308445DF}" srcOrd="0" destOrd="0" presId="urn:microsoft.com/office/officeart/2011/layout/CircleProcess"/>
    <dgm:cxn modelId="{4FA503C6-50FD-4AA2-A0C1-936843BE9297}" type="presParOf" srcId="{E21A003C-011B-4E75-91FC-334B8DD8CFE2}" destId="{2C0507F6-F4FE-4790-A0A9-87E4932E73CC}" srcOrd="10" destOrd="0" presId="urn:microsoft.com/office/officeart/2011/layout/CircleProcess"/>
    <dgm:cxn modelId="{E48B93BD-643E-4767-AA7A-19B068DA4C28}" type="presParOf" srcId="{2C0507F6-F4FE-4790-A0A9-87E4932E73CC}" destId="{478E0D79-132B-4DC5-8CF9-F8AB788B938E}" srcOrd="0" destOrd="0" presId="urn:microsoft.com/office/officeart/2011/layout/CircleProcess"/>
    <dgm:cxn modelId="{415A1047-7E7B-4CFE-AAE3-E892F4DF3C4E}" type="presParOf" srcId="{E21A003C-011B-4E75-91FC-334B8DD8CFE2}" destId="{19070658-C843-4329-AFCD-27F175D8889F}" srcOrd="11" destOrd="0" presId="urn:microsoft.com/office/officeart/2011/layout/CircleProcess"/>
    <dgm:cxn modelId="{E1A2BC9A-2DB7-4744-868F-8D94A27FE361}" type="presParOf" srcId="{E21A003C-011B-4E75-91FC-334B8DD8CFE2}" destId="{88DE91CD-B35E-4453-A576-9D3445B0ECBF}" srcOrd="12" destOrd="0" presId="urn:microsoft.com/office/officeart/2011/layout/CircleProcess"/>
    <dgm:cxn modelId="{A43BA877-38B0-4D06-B8D1-3FF74C6CE4A1}" type="presParOf" srcId="{88DE91CD-B35E-4453-A576-9D3445B0ECBF}" destId="{84E15BAF-5699-40A1-9F5E-E81A2A26DF86}" srcOrd="0" destOrd="0" presId="urn:microsoft.com/office/officeart/2011/layout/CircleProcess"/>
    <dgm:cxn modelId="{96317604-87B7-43C2-93E3-A1908A7CEAC2}" type="presParOf" srcId="{E21A003C-011B-4E75-91FC-334B8DD8CFE2}" destId="{74644998-01E1-4FE7-A514-669C83739502}" srcOrd="13" destOrd="0" presId="urn:microsoft.com/office/officeart/2011/layout/CircleProcess"/>
    <dgm:cxn modelId="{C460C1DD-D670-4CBA-8C7D-BDC2DAE255BE}" type="presParOf" srcId="{74644998-01E1-4FE7-A514-669C83739502}" destId="{57AAC78B-A75A-44ED-AAA9-F1AAC4E277B5}" srcOrd="0" destOrd="0" presId="urn:microsoft.com/office/officeart/2011/layout/CircleProcess"/>
    <dgm:cxn modelId="{E3134C78-A3A1-4D7E-87AF-347AA34D68A9}" type="presParOf" srcId="{E21A003C-011B-4E75-91FC-334B8DD8CFE2}" destId="{0AD00A40-F6D2-4BA8-841C-E17731A070AC}" srcOrd="14" destOrd="0" presId="urn:microsoft.com/office/officeart/2011/layout/CircleProcess"/>
    <dgm:cxn modelId="{7B72AD62-BAB3-48F6-88C7-7578B96BA130}" type="presParOf" srcId="{E21A003C-011B-4E75-91FC-334B8DD8CFE2}" destId="{CC3490D9-B634-4B3C-BEC1-DF1B0633E620}" srcOrd="15" destOrd="0" presId="urn:microsoft.com/office/officeart/2011/layout/CircleProcess"/>
    <dgm:cxn modelId="{BAC8B1AF-B4CE-4A06-8D41-2EF8A4966C8A}" type="presParOf" srcId="{CC3490D9-B634-4B3C-BEC1-DF1B0633E620}" destId="{6BB4D31D-4EB4-4B26-A0DF-D31CE09F9C42}" srcOrd="0" destOrd="0" presId="urn:microsoft.com/office/officeart/2011/layout/CircleProcess"/>
    <dgm:cxn modelId="{C50012FE-EF9B-43B3-9A63-5E76D17567D7}" type="presParOf" srcId="{E21A003C-011B-4E75-91FC-334B8DD8CFE2}" destId="{B8DE943C-EB1A-4CAE-BD4A-5EAAE9A06C87}" srcOrd="16" destOrd="0" presId="urn:microsoft.com/office/officeart/2011/layout/CircleProcess"/>
    <dgm:cxn modelId="{2DCEBC5C-31D9-4608-A0BA-9E43A9E07B2D}" type="presParOf" srcId="{B8DE943C-EB1A-4CAE-BD4A-5EAAE9A06C87}" destId="{969AC868-9285-4835-B83B-371E7B8C6757}" srcOrd="0" destOrd="0" presId="urn:microsoft.com/office/officeart/2011/layout/CircleProcess"/>
    <dgm:cxn modelId="{3E252ECD-2C6F-4EF2-B8C5-8199C7B3FFD7}" type="presParOf" srcId="{E21A003C-011B-4E75-91FC-334B8DD8CFE2}" destId="{B74B8581-3BB4-4BCD-9659-B85E2B2D4730}" srcOrd="17" destOrd="0" presId="urn:microsoft.com/office/officeart/2011/layout/CircleProcess"/>
    <dgm:cxn modelId="{BE98D943-F64E-4CCF-AEB6-4796ABFCF2FD}" type="presParOf" srcId="{E21A003C-011B-4E75-91FC-334B8DD8CFE2}" destId="{7DF7DA87-886F-4AF0-A55F-A3FB0879ED59}" srcOrd="18" destOrd="0" presId="urn:microsoft.com/office/officeart/2011/layout/CircleProcess"/>
    <dgm:cxn modelId="{4F952075-EA6D-4916-AB1B-81ED6AEE660D}" type="presParOf" srcId="{7DF7DA87-886F-4AF0-A55F-A3FB0879ED59}" destId="{522826E0-142A-4FC3-9A4B-1CA9D6437C37}" srcOrd="0" destOrd="0" presId="urn:microsoft.com/office/officeart/2011/layout/CircleProcess"/>
    <dgm:cxn modelId="{68DED80E-87F6-4AA5-B645-F7BCFA83D88A}" type="presParOf" srcId="{E21A003C-011B-4E75-91FC-334B8DD8CFE2}" destId="{20488C92-8B39-4793-AE1E-ECF3B0CCE50C}" srcOrd="19" destOrd="0" presId="urn:microsoft.com/office/officeart/2011/layout/CircleProcess"/>
    <dgm:cxn modelId="{30FD0DCE-F2CD-4237-A271-4FE584E3251B}" type="presParOf" srcId="{20488C92-8B39-4793-AE1E-ECF3B0CCE50C}" destId="{4317796C-2A73-4F03-8617-DEFFA5948721}" srcOrd="0" destOrd="0" presId="urn:microsoft.com/office/officeart/2011/layout/CircleProcess"/>
    <dgm:cxn modelId="{DA6D3A94-9709-4333-9DA0-5D352FAA851F}" type="presParOf" srcId="{E21A003C-011B-4E75-91FC-334B8DD8CFE2}" destId="{3A371A4F-BD5A-40B2-98C0-F27D17BF5FFF}" srcOrd="20" destOrd="0" presId="urn:microsoft.com/office/officeart/2011/layout/CircleProcess"/>
    <dgm:cxn modelId="{2F315AC2-B146-4166-BB41-DFFF5E6E0291}" type="presParOf" srcId="{E21A003C-011B-4E75-91FC-334B8DD8CFE2}" destId="{6D55ACAF-9E73-4209-BF5A-08A3EFCBE827}" srcOrd="21" destOrd="0" presId="urn:microsoft.com/office/officeart/2011/layout/CircleProcess"/>
    <dgm:cxn modelId="{6E7FC655-371D-4613-9B15-B267C0A5A760}" type="presParOf" srcId="{6D55ACAF-9E73-4209-BF5A-08A3EFCBE827}" destId="{E242E645-ED60-46AF-936C-8D8BE3853B10}" srcOrd="0" destOrd="0" presId="urn:microsoft.com/office/officeart/2011/layout/CircleProcess"/>
    <dgm:cxn modelId="{E57844B8-61D4-4016-8529-0A5C281075A7}" type="presParOf" srcId="{E21A003C-011B-4E75-91FC-334B8DD8CFE2}" destId="{C2957653-17DA-4D6B-95A8-4772E5B4B402}" srcOrd="22" destOrd="0" presId="urn:microsoft.com/office/officeart/2011/layout/CircleProcess"/>
    <dgm:cxn modelId="{2108105E-1052-450F-8705-4FF0BB41B38A}" type="presParOf" srcId="{C2957653-17DA-4D6B-95A8-4772E5B4B402}" destId="{21736C81-AE77-4F49-831C-7B2BEBC98E0C}" srcOrd="0" destOrd="0" presId="urn:microsoft.com/office/officeart/2011/layout/CircleProcess"/>
    <dgm:cxn modelId="{A9209FE5-3F39-47B2-A5A7-C3D8C911EC5A}" type="presParOf" srcId="{E21A003C-011B-4E75-91FC-334B8DD8CFE2}" destId="{CD5FCF27-2B80-4DD6-9ED2-7322B1CEBD2A}" srcOrd="23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AA893C6-93BA-454D-82F2-05D36833D0A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02F0B2-4769-4FBB-9762-551352D7B267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FE92FF42-0ACF-4EB3-BAA4-00E8A49096D9}" type="parTrans" cxnId="{A68F6E5D-EB73-4CD2-8B50-FDF0903694D7}">
      <dgm:prSet/>
      <dgm:spPr/>
      <dgm:t>
        <a:bodyPr/>
        <a:lstStyle/>
        <a:p>
          <a:endParaRPr lang="cs-CZ"/>
        </a:p>
      </dgm:t>
    </dgm:pt>
    <dgm:pt modelId="{852E1CA5-3A22-4158-8954-8FF6F2C66235}" type="sibTrans" cxnId="{A68F6E5D-EB73-4CD2-8B50-FDF0903694D7}">
      <dgm:prSet/>
      <dgm:spPr/>
      <dgm:t>
        <a:bodyPr/>
        <a:lstStyle/>
        <a:p>
          <a:endParaRPr lang="cs-CZ"/>
        </a:p>
      </dgm:t>
    </dgm:pt>
    <dgm:pt modelId="{CEF61FCC-2999-4188-A93D-AFF57425C11E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1E5CC6A2-169F-42E4-908E-C36807AADBDC}" type="parTrans" cxnId="{A347EAB8-19ED-4691-A565-B55BD7DB8115}">
      <dgm:prSet/>
      <dgm:spPr/>
      <dgm:t>
        <a:bodyPr/>
        <a:lstStyle/>
        <a:p>
          <a:endParaRPr lang="cs-CZ"/>
        </a:p>
      </dgm:t>
    </dgm:pt>
    <dgm:pt modelId="{485B375E-57F5-470A-9190-D57DC3032561}" type="sibTrans" cxnId="{A347EAB8-19ED-4691-A565-B55BD7DB8115}">
      <dgm:prSet/>
      <dgm:spPr/>
      <dgm:t>
        <a:bodyPr/>
        <a:lstStyle/>
        <a:p>
          <a:endParaRPr lang="cs-CZ"/>
        </a:p>
      </dgm:t>
    </dgm:pt>
    <dgm:pt modelId="{008C4EC8-1404-43EE-949B-E6A52C6A1C6E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70B1E29C-C65C-4C61-8A67-8757714CD357}" type="parTrans" cxnId="{9E25F399-07B9-41B5-BB97-7CC88D75FD29}">
      <dgm:prSet/>
      <dgm:spPr/>
      <dgm:t>
        <a:bodyPr/>
        <a:lstStyle/>
        <a:p>
          <a:endParaRPr lang="cs-CZ"/>
        </a:p>
      </dgm:t>
    </dgm:pt>
    <dgm:pt modelId="{28152382-518E-4319-A9C1-828CBC948320}" type="sibTrans" cxnId="{9E25F399-07B9-41B5-BB97-7CC88D75FD29}">
      <dgm:prSet/>
      <dgm:spPr/>
      <dgm:t>
        <a:bodyPr/>
        <a:lstStyle/>
        <a:p>
          <a:endParaRPr lang="cs-CZ"/>
        </a:p>
      </dgm:t>
    </dgm:pt>
    <dgm:pt modelId="{37B523C5-A0DE-4279-BEBF-8E42F61B94CB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6307ECEA-4463-4A81-BFEC-41A3B2F24285}" type="parTrans" cxnId="{E8216D21-C338-4B59-A86B-8ECF28AF9970}">
      <dgm:prSet/>
      <dgm:spPr/>
      <dgm:t>
        <a:bodyPr/>
        <a:lstStyle/>
        <a:p>
          <a:endParaRPr lang="cs-CZ"/>
        </a:p>
      </dgm:t>
    </dgm:pt>
    <dgm:pt modelId="{B750A761-D854-4607-8E03-12D8EAD95009}" type="sibTrans" cxnId="{E8216D21-C338-4B59-A86B-8ECF28AF9970}">
      <dgm:prSet/>
      <dgm:spPr/>
      <dgm:t>
        <a:bodyPr/>
        <a:lstStyle/>
        <a:p>
          <a:endParaRPr lang="cs-CZ"/>
        </a:p>
      </dgm:t>
    </dgm:pt>
    <dgm:pt modelId="{3A5745F4-E8AD-4C59-9C2B-62620EB50741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D18B5007-E66F-4053-AB19-D682C564B6A1}" type="parTrans" cxnId="{87683C3C-ADDD-4FC8-A589-F05F87635B61}">
      <dgm:prSet/>
      <dgm:spPr/>
      <dgm:t>
        <a:bodyPr/>
        <a:lstStyle/>
        <a:p>
          <a:endParaRPr lang="cs-CZ"/>
        </a:p>
      </dgm:t>
    </dgm:pt>
    <dgm:pt modelId="{949DDE86-2091-4905-8947-4F453F933DCC}" type="sibTrans" cxnId="{87683C3C-ADDD-4FC8-A589-F05F87635B61}">
      <dgm:prSet/>
      <dgm:spPr/>
      <dgm:t>
        <a:bodyPr/>
        <a:lstStyle/>
        <a:p>
          <a:endParaRPr lang="cs-CZ"/>
        </a:p>
      </dgm:t>
    </dgm:pt>
    <dgm:pt modelId="{EC6CAED4-4E6E-4688-84C0-3BEF8AC8ECE8}" type="pres">
      <dgm:prSet presAssocID="{3AA893C6-93BA-454D-82F2-05D36833D0A5}" presName="cycle" presStyleCnt="0">
        <dgm:presLayoutVars>
          <dgm:dir/>
          <dgm:resizeHandles val="exact"/>
        </dgm:presLayoutVars>
      </dgm:prSet>
      <dgm:spPr/>
    </dgm:pt>
    <dgm:pt modelId="{C600C14D-B6D4-4D80-A8F1-9643AE5CB432}" type="pres">
      <dgm:prSet presAssocID="{E802F0B2-4769-4FBB-9762-551352D7B267}" presName="node" presStyleLbl="node1" presStyleIdx="0" presStyleCnt="5">
        <dgm:presLayoutVars>
          <dgm:bulletEnabled val="1"/>
        </dgm:presLayoutVars>
      </dgm:prSet>
      <dgm:spPr/>
    </dgm:pt>
    <dgm:pt modelId="{950BAC9E-9535-4788-A606-B70EC38E1F83}" type="pres">
      <dgm:prSet presAssocID="{852E1CA5-3A22-4158-8954-8FF6F2C66235}" presName="sibTrans" presStyleLbl="sibTrans2D1" presStyleIdx="0" presStyleCnt="5"/>
      <dgm:spPr/>
    </dgm:pt>
    <dgm:pt modelId="{A8D46BF3-232C-45FE-BEFA-551F2CF04ADB}" type="pres">
      <dgm:prSet presAssocID="{852E1CA5-3A22-4158-8954-8FF6F2C66235}" presName="connectorText" presStyleLbl="sibTrans2D1" presStyleIdx="0" presStyleCnt="5"/>
      <dgm:spPr/>
    </dgm:pt>
    <dgm:pt modelId="{004B55E2-672C-49C6-96F6-ED3ADE622D46}" type="pres">
      <dgm:prSet presAssocID="{CEF61FCC-2999-4188-A93D-AFF57425C11E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AE89FE2-457C-468E-A90A-1D51CBB0BD69}" type="pres">
      <dgm:prSet presAssocID="{485B375E-57F5-470A-9190-D57DC3032561}" presName="sibTrans" presStyleLbl="sibTrans2D1" presStyleIdx="1" presStyleCnt="5"/>
      <dgm:spPr/>
    </dgm:pt>
    <dgm:pt modelId="{966A38E3-51F2-40DC-858B-0D30632BA3A1}" type="pres">
      <dgm:prSet presAssocID="{485B375E-57F5-470A-9190-D57DC3032561}" presName="connectorText" presStyleLbl="sibTrans2D1" presStyleIdx="1" presStyleCnt="5"/>
      <dgm:spPr/>
    </dgm:pt>
    <dgm:pt modelId="{05B21D87-2CCE-4CBC-B839-714E8072F38E}" type="pres">
      <dgm:prSet presAssocID="{008C4EC8-1404-43EE-949B-E6A52C6A1C6E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D0DE941-70F9-4035-969F-F97C38EF9FFD}" type="pres">
      <dgm:prSet presAssocID="{28152382-518E-4319-A9C1-828CBC948320}" presName="sibTrans" presStyleLbl="sibTrans2D1" presStyleIdx="2" presStyleCnt="5"/>
      <dgm:spPr/>
    </dgm:pt>
    <dgm:pt modelId="{E7AC9107-C5E8-4B78-8773-229B0CDCAB74}" type="pres">
      <dgm:prSet presAssocID="{28152382-518E-4319-A9C1-828CBC948320}" presName="connectorText" presStyleLbl="sibTrans2D1" presStyleIdx="2" presStyleCnt="5"/>
      <dgm:spPr/>
    </dgm:pt>
    <dgm:pt modelId="{24E73FD0-4F45-41CE-B423-BF13564DAF6D}" type="pres">
      <dgm:prSet presAssocID="{37B523C5-A0DE-4279-BEBF-8E42F61B94CB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EFA8BC4-898C-442E-9CD3-B7E5AAC56B9C}" type="pres">
      <dgm:prSet presAssocID="{B750A761-D854-4607-8E03-12D8EAD95009}" presName="sibTrans" presStyleLbl="sibTrans2D1" presStyleIdx="3" presStyleCnt="5"/>
      <dgm:spPr/>
    </dgm:pt>
    <dgm:pt modelId="{99EC2C04-813F-484D-BB90-B95215299EDA}" type="pres">
      <dgm:prSet presAssocID="{B750A761-D854-4607-8E03-12D8EAD95009}" presName="connectorText" presStyleLbl="sibTrans2D1" presStyleIdx="3" presStyleCnt="5"/>
      <dgm:spPr/>
    </dgm:pt>
    <dgm:pt modelId="{EC402DBE-C4B2-41E7-805B-FDD2C2DE1F99}" type="pres">
      <dgm:prSet presAssocID="{3A5745F4-E8AD-4C59-9C2B-62620EB50741}" presName="node" presStyleLbl="node1" presStyleIdx="4" presStyleCnt="5">
        <dgm:presLayoutVars>
          <dgm:bulletEnabled val="1"/>
        </dgm:presLayoutVars>
      </dgm:prSet>
      <dgm:spPr/>
    </dgm:pt>
    <dgm:pt modelId="{7AFF163B-90BD-43AE-89A8-BC0C247BE58C}" type="pres">
      <dgm:prSet presAssocID="{949DDE86-2091-4905-8947-4F453F933DCC}" presName="sibTrans" presStyleLbl="sibTrans2D1" presStyleIdx="4" presStyleCnt="5"/>
      <dgm:spPr/>
    </dgm:pt>
    <dgm:pt modelId="{C6EC7FE7-2816-488B-99DC-57E1517410C0}" type="pres">
      <dgm:prSet presAssocID="{949DDE86-2091-4905-8947-4F453F933DCC}" presName="connectorText" presStyleLbl="sibTrans2D1" presStyleIdx="4" presStyleCnt="5"/>
      <dgm:spPr/>
    </dgm:pt>
  </dgm:ptLst>
  <dgm:cxnLst>
    <dgm:cxn modelId="{3A51BF5E-D0A6-4E16-80BB-502E6FA3EB0E}" type="presOf" srcId="{949DDE86-2091-4905-8947-4F453F933DCC}" destId="{C6EC7FE7-2816-488B-99DC-57E1517410C0}" srcOrd="1" destOrd="0" presId="urn:microsoft.com/office/officeart/2005/8/layout/cycle2"/>
    <dgm:cxn modelId="{87683C3C-ADDD-4FC8-A589-F05F87635B61}" srcId="{3AA893C6-93BA-454D-82F2-05D36833D0A5}" destId="{3A5745F4-E8AD-4C59-9C2B-62620EB50741}" srcOrd="4" destOrd="0" parTransId="{D18B5007-E66F-4053-AB19-D682C564B6A1}" sibTransId="{949DDE86-2091-4905-8947-4F453F933DCC}"/>
    <dgm:cxn modelId="{5B93140F-3614-4872-9743-C771A1C4AC61}" type="presOf" srcId="{CEF61FCC-2999-4188-A93D-AFF57425C11E}" destId="{004B55E2-672C-49C6-96F6-ED3ADE622D46}" srcOrd="0" destOrd="0" presId="urn:microsoft.com/office/officeart/2005/8/layout/cycle2"/>
    <dgm:cxn modelId="{FD25F4B3-84DA-4F30-8464-EF3123C72B59}" type="presOf" srcId="{3A5745F4-E8AD-4C59-9C2B-62620EB50741}" destId="{EC402DBE-C4B2-41E7-805B-FDD2C2DE1F99}" srcOrd="0" destOrd="0" presId="urn:microsoft.com/office/officeart/2005/8/layout/cycle2"/>
    <dgm:cxn modelId="{9E25F399-07B9-41B5-BB97-7CC88D75FD29}" srcId="{3AA893C6-93BA-454D-82F2-05D36833D0A5}" destId="{008C4EC8-1404-43EE-949B-E6A52C6A1C6E}" srcOrd="2" destOrd="0" parTransId="{70B1E29C-C65C-4C61-8A67-8757714CD357}" sibTransId="{28152382-518E-4319-A9C1-828CBC948320}"/>
    <dgm:cxn modelId="{4A490D51-2665-4070-A594-6EC123464CA0}" type="presOf" srcId="{37B523C5-A0DE-4279-BEBF-8E42F61B94CB}" destId="{24E73FD0-4F45-41CE-B423-BF13564DAF6D}" srcOrd="0" destOrd="0" presId="urn:microsoft.com/office/officeart/2005/8/layout/cycle2"/>
    <dgm:cxn modelId="{34951FEF-D8E7-42E8-8ED0-BB1C06AAAFE5}" type="presOf" srcId="{008C4EC8-1404-43EE-949B-E6A52C6A1C6E}" destId="{05B21D87-2CCE-4CBC-B839-714E8072F38E}" srcOrd="0" destOrd="0" presId="urn:microsoft.com/office/officeart/2005/8/layout/cycle2"/>
    <dgm:cxn modelId="{CFD2C6F0-4D66-4733-8362-AF468C274D6D}" type="presOf" srcId="{B750A761-D854-4607-8E03-12D8EAD95009}" destId="{AEFA8BC4-898C-442E-9CD3-B7E5AAC56B9C}" srcOrd="0" destOrd="0" presId="urn:microsoft.com/office/officeart/2005/8/layout/cycle2"/>
    <dgm:cxn modelId="{935FFE4A-5DEF-4462-9D5F-7214F198ABAB}" type="presOf" srcId="{B750A761-D854-4607-8E03-12D8EAD95009}" destId="{99EC2C04-813F-484D-BB90-B95215299EDA}" srcOrd="1" destOrd="0" presId="urn:microsoft.com/office/officeart/2005/8/layout/cycle2"/>
    <dgm:cxn modelId="{C1A683AB-8CCC-439D-B3F5-10C60088F7CA}" type="presOf" srcId="{E802F0B2-4769-4FBB-9762-551352D7B267}" destId="{C600C14D-B6D4-4D80-A8F1-9643AE5CB432}" srcOrd="0" destOrd="0" presId="urn:microsoft.com/office/officeart/2005/8/layout/cycle2"/>
    <dgm:cxn modelId="{A68F6E5D-EB73-4CD2-8B50-FDF0903694D7}" srcId="{3AA893C6-93BA-454D-82F2-05D36833D0A5}" destId="{E802F0B2-4769-4FBB-9762-551352D7B267}" srcOrd="0" destOrd="0" parTransId="{FE92FF42-0ACF-4EB3-BAA4-00E8A49096D9}" sibTransId="{852E1CA5-3A22-4158-8954-8FF6F2C66235}"/>
    <dgm:cxn modelId="{EAD7D0C9-44CC-4485-91E0-CB5493CF605D}" type="presOf" srcId="{3AA893C6-93BA-454D-82F2-05D36833D0A5}" destId="{EC6CAED4-4E6E-4688-84C0-3BEF8AC8ECE8}" srcOrd="0" destOrd="0" presId="urn:microsoft.com/office/officeart/2005/8/layout/cycle2"/>
    <dgm:cxn modelId="{51F3C80C-81F6-4C46-8070-970D0B48F1F5}" type="presOf" srcId="{852E1CA5-3A22-4158-8954-8FF6F2C66235}" destId="{A8D46BF3-232C-45FE-BEFA-551F2CF04ADB}" srcOrd="1" destOrd="0" presId="urn:microsoft.com/office/officeart/2005/8/layout/cycle2"/>
    <dgm:cxn modelId="{E8216D21-C338-4B59-A86B-8ECF28AF9970}" srcId="{3AA893C6-93BA-454D-82F2-05D36833D0A5}" destId="{37B523C5-A0DE-4279-BEBF-8E42F61B94CB}" srcOrd="3" destOrd="0" parTransId="{6307ECEA-4463-4A81-BFEC-41A3B2F24285}" sibTransId="{B750A761-D854-4607-8E03-12D8EAD95009}"/>
    <dgm:cxn modelId="{E2F9D20B-323B-4C98-8EB1-2A5268C82BEA}" type="presOf" srcId="{28152382-518E-4319-A9C1-828CBC948320}" destId="{E7AC9107-C5E8-4B78-8773-229B0CDCAB74}" srcOrd="1" destOrd="0" presId="urn:microsoft.com/office/officeart/2005/8/layout/cycle2"/>
    <dgm:cxn modelId="{62748A41-0F9E-43DD-9F9D-B250362DFF07}" type="presOf" srcId="{949DDE86-2091-4905-8947-4F453F933DCC}" destId="{7AFF163B-90BD-43AE-89A8-BC0C247BE58C}" srcOrd="0" destOrd="0" presId="urn:microsoft.com/office/officeart/2005/8/layout/cycle2"/>
    <dgm:cxn modelId="{A347EAB8-19ED-4691-A565-B55BD7DB8115}" srcId="{3AA893C6-93BA-454D-82F2-05D36833D0A5}" destId="{CEF61FCC-2999-4188-A93D-AFF57425C11E}" srcOrd="1" destOrd="0" parTransId="{1E5CC6A2-169F-42E4-908E-C36807AADBDC}" sibTransId="{485B375E-57F5-470A-9190-D57DC3032561}"/>
    <dgm:cxn modelId="{953D482F-11BB-4798-8A4B-F9C0B7D4BE93}" type="presOf" srcId="{485B375E-57F5-470A-9190-D57DC3032561}" destId="{6AE89FE2-457C-468E-A90A-1D51CBB0BD69}" srcOrd="0" destOrd="0" presId="urn:microsoft.com/office/officeart/2005/8/layout/cycle2"/>
    <dgm:cxn modelId="{9367B7D8-1161-4E7B-9E09-F8AC2DFE39A9}" type="presOf" srcId="{28152382-518E-4319-A9C1-828CBC948320}" destId="{5D0DE941-70F9-4035-969F-F97C38EF9FFD}" srcOrd="0" destOrd="0" presId="urn:microsoft.com/office/officeart/2005/8/layout/cycle2"/>
    <dgm:cxn modelId="{4A26C056-8BE7-41AC-80DF-A76D97293228}" type="presOf" srcId="{852E1CA5-3A22-4158-8954-8FF6F2C66235}" destId="{950BAC9E-9535-4788-A606-B70EC38E1F83}" srcOrd="0" destOrd="0" presId="urn:microsoft.com/office/officeart/2005/8/layout/cycle2"/>
    <dgm:cxn modelId="{68C5AAF8-09CF-4535-AE76-252B722FA23D}" type="presOf" srcId="{485B375E-57F5-470A-9190-D57DC3032561}" destId="{966A38E3-51F2-40DC-858B-0D30632BA3A1}" srcOrd="1" destOrd="0" presId="urn:microsoft.com/office/officeart/2005/8/layout/cycle2"/>
    <dgm:cxn modelId="{8C003044-1D07-4C3C-BD0E-A3970BF3EC94}" type="presParOf" srcId="{EC6CAED4-4E6E-4688-84C0-3BEF8AC8ECE8}" destId="{C600C14D-B6D4-4D80-A8F1-9643AE5CB432}" srcOrd="0" destOrd="0" presId="urn:microsoft.com/office/officeart/2005/8/layout/cycle2"/>
    <dgm:cxn modelId="{6935CD91-7143-4278-A5B2-3694942F51E6}" type="presParOf" srcId="{EC6CAED4-4E6E-4688-84C0-3BEF8AC8ECE8}" destId="{950BAC9E-9535-4788-A606-B70EC38E1F83}" srcOrd="1" destOrd="0" presId="urn:microsoft.com/office/officeart/2005/8/layout/cycle2"/>
    <dgm:cxn modelId="{F9147057-7115-4948-BDEE-25988E1CB78F}" type="presParOf" srcId="{950BAC9E-9535-4788-A606-B70EC38E1F83}" destId="{A8D46BF3-232C-45FE-BEFA-551F2CF04ADB}" srcOrd="0" destOrd="0" presId="urn:microsoft.com/office/officeart/2005/8/layout/cycle2"/>
    <dgm:cxn modelId="{1DE4070F-CC8B-446B-A754-985140C1323E}" type="presParOf" srcId="{EC6CAED4-4E6E-4688-84C0-3BEF8AC8ECE8}" destId="{004B55E2-672C-49C6-96F6-ED3ADE622D46}" srcOrd="2" destOrd="0" presId="urn:microsoft.com/office/officeart/2005/8/layout/cycle2"/>
    <dgm:cxn modelId="{E0C0CBBD-D2F1-4323-8DC6-CA1D74716209}" type="presParOf" srcId="{EC6CAED4-4E6E-4688-84C0-3BEF8AC8ECE8}" destId="{6AE89FE2-457C-468E-A90A-1D51CBB0BD69}" srcOrd="3" destOrd="0" presId="urn:microsoft.com/office/officeart/2005/8/layout/cycle2"/>
    <dgm:cxn modelId="{2CF2BC30-42AD-48E5-A9AC-284D448C7620}" type="presParOf" srcId="{6AE89FE2-457C-468E-A90A-1D51CBB0BD69}" destId="{966A38E3-51F2-40DC-858B-0D30632BA3A1}" srcOrd="0" destOrd="0" presId="urn:microsoft.com/office/officeart/2005/8/layout/cycle2"/>
    <dgm:cxn modelId="{F30FD710-E410-41A4-89B1-71D0E96EE222}" type="presParOf" srcId="{EC6CAED4-4E6E-4688-84C0-3BEF8AC8ECE8}" destId="{05B21D87-2CCE-4CBC-B839-714E8072F38E}" srcOrd="4" destOrd="0" presId="urn:microsoft.com/office/officeart/2005/8/layout/cycle2"/>
    <dgm:cxn modelId="{9743D0D0-A6C3-472B-8B55-87D683A356DF}" type="presParOf" srcId="{EC6CAED4-4E6E-4688-84C0-3BEF8AC8ECE8}" destId="{5D0DE941-70F9-4035-969F-F97C38EF9FFD}" srcOrd="5" destOrd="0" presId="urn:microsoft.com/office/officeart/2005/8/layout/cycle2"/>
    <dgm:cxn modelId="{4A1BE79B-5686-4414-B231-270CE038E17E}" type="presParOf" srcId="{5D0DE941-70F9-4035-969F-F97C38EF9FFD}" destId="{E7AC9107-C5E8-4B78-8773-229B0CDCAB74}" srcOrd="0" destOrd="0" presId="urn:microsoft.com/office/officeart/2005/8/layout/cycle2"/>
    <dgm:cxn modelId="{700F9287-83A1-4FEC-8800-D16D85411D20}" type="presParOf" srcId="{EC6CAED4-4E6E-4688-84C0-3BEF8AC8ECE8}" destId="{24E73FD0-4F45-41CE-B423-BF13564DAF6D}" srcOrd="6" destOrd="0" presId="urn:microsoft.com/office/officeart/2005/8/layout/cycle2"/>
    <dgm:cxn modelId="{58AB3442-A0F9-4686-9C1E-24155D10647E}" type="presParOf" srcId="{EC6CAED4-4E6E-4688-84C0-3BEF8AC8ECE8}" destId="{AEFA8BC4-898C-442E-9CD3-B7E5AAC56B9C}" srcOrd="7" destOrd="0" presId="urn:microsoft.com/office/officeart/2005/8/layout/cycle2"/>
    <dgm:cxn modelId="{C2374A7E-638F-442F-95EC-A2708B0D9213}" type="presParOf" srcId="{AEFA8BC4-898C-442E-9CD3-B7E5AAC56B9C}" destId="{99EC2C04-813F-484D-BB90-B95215299EDA}" srcOrd="0" destOrd="0" presId="urn:microsoft.com/office/officeart/2005/8/layout/cycle2"/>
    <dgm:cxn modelId="{88CAFCE7-C7F2-4222-80D5-BD15002F8250}" type="presParOf" srcId="{EC6CAED4-4E6E-4688-84C0-3BEF8AC8ECE8}" destId="{EC402DBE-C4B2-41E7-805B-FDD2C2DE1F99}" srcOrd="8" destOrd="0" presId="urn:microsoft.com/office/officeart/2005/8/layout/cycle2"/>
    <dgm:cxn modelId="{D6ADA6CD-B501-4FF6-A4C2-EC1B69F5F5DB}" type="presParOf" srcId="{EC6CAED4-4E6E-4688-84C0-3BEF8AC8ECE8}" destId="{7AFF163B-90BD-43AE-89A8-BC0C247BE58C}" srcOrd="9" destOrd="0" presId="urn:microsoft.com/office/officeart/2005/8/layout/cycle2"/>
    <dgm:cxn modelId="{E760C6E0-E0ED-4130-92D3-B4EF4452429B}" type="presParOf" srcId="{7AFF163B-90BD-43AE-89A8-BC0C247BE58C}" destId="{C6EC7FE7-2816-488B-99DC-57E1517410C0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18A4B4D-5767-457E-8B01-E28052D1177D}" type="doc">
      <dgm:prSet loTypeId="urn:microsoft.com/office/officeart/2005/8/layout/hChevron3" loCatId="process" qsTypeId="urn:microsoft.com/office/officeart/2005/8/quickstyle/simple1" qsCatId="simple" csTypeId="urn:microsoft.com/office/officeart/2005/8/colors/accent1_2" csCatId="accent1" phldr="1"/>
      <dgm:spPr/>
    </dgm:pt>
    <dgm:pt modelId="{93F4F6D7-8224-4439-A32E-35BFD1566483}" type="pres">
      <dgm:prSet presAssocID="{118A4B4D-5767-457E-8B01-E28052D1177D}" presName="Name0" presStyleCnt="0">
        <dgm:presLayoutVars>
          <dgm:dir/>
          <dgm:resizeHandles val="exact"/>
        </dgm:presLayoutVars>
      </dgm:prSet>
      <dgm:spPr/>
    </dgm:pt>
  </dgm:ptLst>
  <dgm:cxnLst>
    <dgm:cxn modelId="{2DC02E77-F4A5-4A1B-8576-83E0D62D046E}" type="presOf" srcId="{118A4B4D-5767-457E-8B01-E28052D1177D}" destId="{93F4F6D7-8224-4439-A32E-35BFD1566483}" srcOrd="0" destOrd="0" presId="urn:microsoft.com/office/officeart/2005/8/layout/hChevron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568D09B-6751-40DC-B0F8-A67E1D53196B}" type="doc">
      <dgm:prSet loTypeId="urn:microsoft.com/office/officeart/2005/8/layout/bProcess2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5CCA07A-3361-4ACB-914E-633BA19B9423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344F89FB-1B1F-44BE-BBD4-88E9F6A92BA9}" type="parTrans" cxnId="{C0878974-FBB6-4185-B51A-68464A2473A6}">
      <dgm:prSet/>
      <dgm:spPr/>
      <dgm:t>
        <a:bodyPr/>
        <a:lstStyle/>
        <a:p>
          <a:endParaRPr lang="cs-CZ"/>
        </a:p>
      </dgm:t>
    </dgm:pt>
    <dgm:pt modelId="{1BDA0911-D4C0-48B6-A543-D77A3099D7E4}" type="sibTrans" cxnId="{C0878974-FBB6-4185-B51A-68464A2473A6}">
      <dgm:prSet/>
      <dgm:spPr/>
      <dgm:t>
        <a:bodyPr/>
        <a:lstStyle/>
        <a:p>
          <a:endParaRPr lang="cs-CZ"/>
        </a:p>
      </dgm:t>
    </dgm:pt>
    <dgm:pt modelId="{50888E45-F88D-4A3A-BABB-F49A43A61516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C6A4E968-CB66-48E0-9ACC-D48EE1131223}" type="parTrans" cxnId="{AD683053-521B-4A07-AACF-DAAF734B01F2}">
      <dgm:prSet/>
      <dgm:spPr/>
      <dgm:t>
        <a:bodyPr/>
        <a:lstStyle/>
        <a:p>
          <a:endParaRPr lang="cs-CZ"/>
        </a:p>
      </dgm:t>
    </dgm:pt>
    <dgm:pt modelId="{B4AFC35D-D9EA-4C81-855A-D6A66B67F26B}" type="sibTrans" cxnId="{AD683053-521B-4A07-AACF-DAAF734B01F2}">
      <dgm:prSet/>
      <dgm:spPr/>
      <dgm:t>
        <a:bodyPr/>
        <a:lstStyle/>
        <a:p>
          <a:endParaRPr lang="cs-CZ"/>
        </a:p>
      </dgm:t>
    </dgm:pt>
    <dgm:pt modelId="{8ABED583-EE28-46B9-9AF0-8EA51A26C525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A0A499BA-7879-4EC1-B71F-AB08E5CC7B2C}" type="parTrans" cxnId="{9C7E49A2-5891-423B-BBA1-A7F879C1CD2F}">
      <dgm:prSet/>
      <dgm:spPr/>
      <dgm:t>
        <a:bodyPr/>
        <a:lstStyle/>
        <a:p>
          <a:endParaRPr lang="cs-CZ"/>
        </a:p>
      </dgm:t>
    </dgm:pt>
    <dgm:pt modelId="{0694778B-A584-4CDD-9A52-8CCDE4E7C986}" type="sibTrans" cxnId="{9C7E49A2-5891-423B-BBA1-A7F879C1CD2F}">
      <dgm:prSet/>
      <dgm:spPr/>
      <dgm:t>
        <a:bodyPr/>
        <a:lstStyle/>
        <a:p>
          <a:endParaRPr lang="cs-CZ"/>
        </a:p>
      </dgm:t>
    </dgm:pt>
    <dgm:pt modelId="{8DF9C8FF-F2AF-457B-86BA-36E664742D5F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E58CC7AA-5654-477F-AD49-3CCC4BAFE78D}" type="parTrans" cxnId="{6B8BE78A-3DB5-4648-A056-A39C78AF9B45}">
      <dgm:prSet/>
      <dgm:spPr/>
      <dgm:t>
        <a:bodyPr/>
        <a:lstStyle/>
        <a:p>
          <a:endParaRPr lang="cs-CZ"/>
        </a:p>
      </dgm:t>
    </dgm:pt>
    <dgm:pt modelId="{F36A8DE9-BC62-426B-949C-6D7A5DE99B18}" type="sibTrans" cxnId="{6B8BE78A-3DB5-4648-A056-A39C78AF9B45}">
      <dgm:prSet/>
      <dgm:spPr/>
      <dgm:t>
        <a:bodyPr/>
        <a:lstStyle/>
        <a:p>
          <a:endParaRPr lang="cs-CZ"/>
        </a:p>
      </dgm:t>
    </dgm:pt>
    <dgm:pt modelId="{A0BE589B-5448-4CB1-BC38-66F499DC1783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4C73A97B-72DD-4B2B-B0C8-F7CA33ED144C}" type="parTrans" cxnId="{B16C0476-4AF5-4293-9541-FC6E464CA22A}">
      <dgm:prSet/>
      <dgm:spPr/>
      <dgm:t>
        <a:bodyPr/>
        <a:lstStyle/>
        <a:p>
          <a:endParaRPr lang="cs-CZ"/>
        </a:p>
      </dgm:t>
    </dgm:pt>
    <dgm:pt modelId="{B596C36F-FD7F-483F-80CE-98AB23F798DC}" type="sibTrans" cxnId="{B16C0476-4AF5-4293-9541-FC6E464CA22A}">
      <dgm:prSet/>
      <dgm:spPr/>
      <dgm:t>
        <a:bodyPr/>
        <a:lstStyle/>
        <a:p>
          <a:endParaRPr lang="cs-CZ"/>
        </a:p>
      </dgm:t>
    </dgm:pt>
    <dgm:pt modelId="{D22D31BF-DAF6-4BED-BC03-1668C60C30E6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724A7FE5-C164-4A93-B996-639BF16BDCD8}" type="parTrans" cxnId="{E00C0F3C-DB9B-4416-9D72-7C7F99C225E9}">
      <dgm:prSet/>
      <dgm:spPr/>
      <dgm:t>
        <a:bodyPr/>
        <a:lstStyle/>
        <a:p>
          <a:endParaRPr lang="cs-CZ"/>
        </a:p>
      </dgm:t>
    </dgm:pt>
    <dgm:pt modelId="{6961EEAA-8564-4C2D-B8B1-F72BED05FB26}" type="sibTrans" cxnId="{E00C0F3C-DB9B-4416-9D72-7C7F99C225E9}">
      <dgm:prSet/>
      <dgm:spPr/>
      <dgm:t>
        <a:bodyPr/>
        <a:lstStyle/>
        <a:p>
          <a:endParaRPr lang="cs-CZ"/>
        </a:p>
      </dgm:t>
    </dgm:pt>
    <dgm:pt modelId="{3E303650-EA9E-4FB2-9FE6-6BEA3DCA948F}">
      <dgm:prSet phldrT="[Text]"/>
      <dgm:spPr/>
      <dgm:t>
        <a:bodyPr/>
        <a:lstStyle/>
        <a:p>
          <a:r>
            <a:rPr lang="cs-CZ" dirty="0" smtClean="0"/>
            <a:t>I</a:t>
          </a:r>
          <a:endParaRPr lang="cs-CZ" dirty="0"/>
        </a:p>
      </dgm:t>
    </dgm:pt>
    <dgm:pt modelId="{01A06A5D-3826-4228-BB81-3E8F6E4FCF36}" type="parTrans" cxnId="{30222648-2514-4946-AB21-24753C606648}">
      <dgm:prSet/>
      <dgm:spPr/>
      <dgm:t>
        <a:bodyPr/>
        <a:lstStyle/>
        <a:p>
          <a:endParaRPr lang="cs-CZ"/>
        </a:p>
      </dgm:t>
    </dgm:pt>
    <dgm:pt modelId="{58A6DCF1-24F3-4AD8-B41B-CCEFC5615466}" type="sibTrans" cxnId="{30222648-2514-4946-AB21-24753C606648}">
      <dgm:prSet/>
      <dgm:spPr/>
      <dgm:t>
        <a:bodyPr/>
        <a:lstStyle/>
        <a:p>
          <a:endParaRPr lang="cs-CZ"/>
        </a:p>
      </dgm:t>
    </dgm:pt>
    <dgm:pt modelId="{85F97375-2AD8-45F5-AF4B-12D07BF5C8CB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FA2DC88C-E923-4CAC-913A-11E6BE929B56}" type="parTrans" cxnId="{CBDC55A1-4C4F-486B-A4C9-51EE053425B6}">
      <dgm:prSet/>
      <dgm:spPr/>
      <dgm:t>
        <a:bodyPr/>
        <a:lstStyle/>
        <a:p>
          <a:endParaRPr lang="cs-CZ"/>
        </a:p>
      </dgm:t>
    </dgm:pt>
    <dgm:pt modelId="{AA077D1A-6A41-4740-AA13-074FCDBE514C}" type="sibTrans" cxnId="{CBDC55A1-4C4F-486B-A4C9-51EE053425B6}">
      <dgm:prSet/>
      <dgm:spPr/>
      <dgm:t>
        <a:bodyPr/>
        <a:lstStyle/>
        <a:p>
          <a:endParaRPr lang="cs-CZ"/>
        </a:p>
      </dgm:t>
    </dgm:pt>
    <dgm:pt modelId="{BD6111FE-5162-495A-8783-09E711D32C90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9A3443A9-9ACE-4D5A-9B1B-598480D84B6E}" type="parTrans" cxnId="{8422FFE7-FE4C-4E0A-85DE-4CCC1F9A3D21}">
      <dgm:prSet/>
      <dgm:spPr/>
      <dgm:t>
        <a:bodyPr/>
        <a:lstStyle/>
        <a:p>
          <a:endParaRPr lang="cs-CZ"/>
        </a:p>
      </dgm:t>
    </dgm:pt>
    <dgm:pt modelId="{E408D74B-0BE1-480D-B74D-9BBBB3943272}" type="sibTrans" cxnId="{8422FFE7-FE4C-4E0A-85DE-4CCC1F9A3D21}">
      <dgm:prSet/>
      <dgm:spPr/>
      <dgm:t>
        <a:bodyPr/>
        <a:lstStyle/>
        <a:p>
          <a:endParaRPr lang="cs-CZ"/>
        </a:p>
      </dgm:t>
    </dgm:pt>
    <dgm:pt modelId="{78D4C2C2-CD57-4C54-A1CB-FA7617F8DE24}" type="pres">
      <dgm:prSet presAssocID="{E568D09B-6751-40DC-B0F8-A67E1D53196B}" presName="diagram" presStyleCnt="0">
        <dgm:presLayoutVars>
          <dgm:dir/>
          <dgm:resizeHandles/>
        </dgm:presLayoutVars>
      </dgm:prSet>
      <dgm:spPr/>
    </dgm:pt>
    <dgm:pt modelId="{7AEA28A1-8175-4856-9587-CE0E1D40A98D}" type="pres">
      <dgm:prSet presAssocID="{95CCA07A-3361-4ACB-914E-633BA19B9423}" presName="firstNode" presStyleLbl="node1" presStyleIdx="0" presStyleCnt="9">
        <dgm:presLayoutVars>
          <dgm:bulletEnabled val="1"/>
        </dgm:presLayoutVars>
      </dgm:prSet>
      <dgm:spPr/>
    </dgm:pt>
    <dgm:pt modelId="{81CADE81-5163-4641-8C1E-DB4F911D49EC}" type="pres">
      <dgm:prSet presAssocID="{1BDA0911-D4C0-48B6-A543-D77A3099D7E4}" presName="sibTrans" presStyleLbl="sibTrans2D1" presStyleIdx="0" presStyleCnt="8"/>
      <dgm:spPr/>
    </dgm:pt>
    <dgm:pt modelId="{38F9ABAE-7099-4498-B99D-7515DC615866}" type="pres">
      <dgm:prSet presAssocID="{50888E45-F88D-4A3A-BABB-F49A43A61516}" presName="middleNode" presStyleCnt="0"/>
      <dgm:spPr/>
    </dgm:pt>
    <dgm:pt modelId="{9BDF4F1E-1CF0-4EA3-B568-9240E664E81B}" type="pres">
      <dgm:prSet presAssocID="{50888E45-F88D-4A3A-BABB-F49A43A61516}" presName="padding" presStyleLbl="node1" presStyleIdx="0" presStyleCnt="9"/>
      <dgm:spPr/>
    </dgm:pt>
    <dgm:pt modelId="{612BD5C2-1059-4CB9-9070-D6F8ABFEEE94}" type="pres">
      <dgm:prSet presAssocID="{50888E45-F88D-4A3A-BABB-F49A43A61516}" presName="shape" presStyleLbl="node1" presStyleIdx="1" presStyleCnt="9">
        <dgm:presLayoutVars>
          <dgm:bulletEnabled val="1"/>
        </dgm:presLayoutVars>
      </dgm:prSet>
      <dgm:spPr/>
    </dgm:pt>
    <dgm:pt modelId="{E0F2670F-7B61-4E88-85B1-B3844FD33DEE}" type="pres">
      <dgm:prSet presAssocID="{B4AFC35D-D9EA-4C81-855A-D6A66B67F26B}" presName="sibTrans" presStyleLbl="sibTrans2D1" presStyleIdx="1" presStyleCnt="8"/>
      <dgm:spPr/>
    </dgm:pt>
    <dgm:pt modelId="{796DAFE0-6AEC-43BA-BB8F-09B3C54898CA}" type="pres">
      <dgm:prSet presAssocID="{8ABED583-EE28-46B9-9AF0-8EA51A26C525}" presName="middleNode" presStyleCnt="0"/>
      <dgm:spPr/>
    </dgm:pt>
    <dgm:pt modelId="{6D106DC1-CE33-4976-BF39-37FFC557E713}" type="pres">
      <dgm:prSet presAssocID="{8ABED583-EE28-46B9-9AF0-8EA51A26C525}" presName="padding" presStyleLbl="node1" presStyleIdx="1" presStyleCnt="9"/>
      <dgm:spPr/>
    </dgm:pt>
    <dgm:pt modelId="{29D37710-7F72-4F24-8294-11D2FBBE91D2}" type="pres">
      <dgm:prSet presAssocID="{8ABED583-EE28-46B9-9AF0-8EA51A26C525}" presName="shape" presStyleLbl="node1" presStyleIdx="2" presStyleCnt="9">
        <dgm:presLayoutVars>
          <dgm:bulletEnabled val="1"/>
        </dgm:presLayoutVars>
      </dgm:prSet>
      <dgm:spPr/>
    </dgm:pt>
    <dgm:pt modelId="{E5DECE01-4417-4359-9D19-9395A2311DFE}" type="pres">
      <dgm:prSet presAssocID="{0694778B-A584-4CDD-9A52-8CCDE4E7C986}" presName="sibTrans" presStyleLbl="sibTrans2D1" presStyleIdx="2" presStyleCnt="8"/>
      <dgm:spPr/>
    </dgm:pt>
    <dgm:pt modelId="{97AF8798-6A3D-480C-A4CE-AD110DB5127A}" type="pres">
      <dgm:prSet presAssocID="{8DF9C8FF-F2AF-457B-86BA-36E664742D5F}" presName="middleNode" presStyleCnt="0"/>
      <dgm:spPr/>
    </dgm:pt>
    <dgm:pt modelId="{52D3A62A-8FED-4869-8DD9-00DB704F4B26}" type="pres">
      <dgm:prSet presAssocID="{8DF9C8FF-F2AF-457B-86BA-36E664742D5F}" presName="padding" presStyleLbl="node1" presStyleIdx="2" presStyleCnt="9"/>
      <dgm:spPr/>
    </dgm:pt>
    <dgm:pt modelId="{EBECF3CA-4675-4F0A-8AA4-DCF97BDB3965}" type="pres">
      <dgm:prSet presAssocID="{8DF9C8FF-F2AF-457B-86BA-36E664742D5F}" presName="shape" presStyleLbl="node1" presStyleIdx="3" presStyleCnt="9">
        <dgm:presLayoutVars>
          <dgm:bulletEnabled val="1"/>
        </dgm:presLayoutVars>
      </dgm:prSet>
      <dgm:spPr/>
    </dgm:pt>
    <dgm:pt modelId="{270E3895-9C5A-4B52-9CBF-87B1E219121C}" type="pres">
      <dgm:prSet presAssocID="{F36A8DE9-BC62-426B-949C-6D7A5DE99B18}" presName="sibTrans" presStyleLbl="sibTrans2D1" presStyleIdx="3" presStyleCnt="8"/>
      <dgm:spPr/>
    </dgm:pt>
    <dgm:pt modelId="{13A397F3-40A0-4504-AD0D-A8F906465447}" type="pres">
      <dgm:prSet presAssocID="{A0BE589B-5448-4CB1-BC38-66F499DC1783}" presName="middleNode" presStyleCnt="0"/>
      <dgm:spPr/>
    </dgm:pt>
    <dgm:pt modelId="{5B7EC37A-076B-4FD1-9319-7DDDAE5AB308}" type="pres">
      <dgm:prSet presAssocID="{A0BE589B-5448-4CB1-BC38-66F499DC1783}" presName="padding" presStyleLbl="node1" presStyleIdx="3" presStyleCnt="9"/>
      <dgm:spPr/>
    </dgm:pt>
    <dgm:pt modelId="{C62573C1-20BD-434D-8342-3BF938B793F3}" type="pres">
      <dgm:prSet presAssocID="{A0BE589B-5448-4CB1-BC38-66F499DC1783}" presName="shape" presStyleLbl="node1" presStyleIdx="4" presStyleCnt="9">
        <dgm:presLayoutVars>
          <dgm:bulletEnabled val="1"/>
        </dgm:presLayoutVars>
      </dgm:prSet>
      <dgm:spPr/>
    </dgm:pt>
    <dgm:pt modelId="{91FED245-B61D-4D6C-B3AA-7D9047EC1B40}" type="pres">
      <dgm:prSet presAssocID="{B596C36F-FD7F-483F-80CE-98AB23F798DC}" presName="sibTrans" presStyleLbl="sibTrans2D1" presStyleIdx="4" presStyleCnt="8"/>
      <dgm:spPr/>
    </dgm:pt>
    <dgm:pt modelId="{65A21B49-AED5-494E-ABEE-C4652FEE9F7F}" type="pres">
      <dgm:prSet presAssocID="{D22D31BF-DAF6-4BED-BC03-1668C60C30E6}" presName="middleNode" presStyleCnt="0"/>
      <dgm:spPr/>
    </dgm:pt>
    <dgm:pt modelId="{77C95921-5CC0-4DC4-9677-BE8AE630115C}" type="pres">
      <dgm:prSet presAssocID="{D22D31BF-DAF6-4BED-BC03-1668C60C30E6}" presName="padding" presStyleLbl="node1" presStyleIdx="4" presStyleCnt="9"/>
      <dgm:spPr/>
    </dgm:pt>
    <dgm:pt modelId="{F0C8CDE1-2A8F-4A29-87D9-A95C3A2FF8B9}" type="pres">
      <dgm:prSet presAssocID="{D22D31BF-DAF6-4BED-BC03-1668C60C30E6}" presName="shape" presStyleLbl="node1" presStyleIdx="5" presStyleCnt="9">
        <dgm:presLayoutVars>
          <dgm:bulletEnabled val="1"/>
        </dgm:presLayoutVars>
      </dgm:prSet>
      <dgm:spPr/>
    </dgm:pt>
    <dgm:pt modelId="{4837A88B-B252-49F7-ACBE-0D2A6A1E3665}" type="pres">
      <dgm:prSet presAssocID="{6961EEAA-8564-4C2D-B8B1-F72BED05FB26}" presName="sibTrans" presStyleLbl="sibTrans2D1" presStyleIdx="5" presStyleCnt="8"/>
      <dgm:spPr/>
    </dgm:pt>
    <dgm:pt modelId="{A26DD8F5-96E8-4140-9FAF-9480F3202C02}" type="pres">
      <dgm:prSet presAssocID="{3E303650-EA9E-4FB2-9FE6-6BEA3DCA948F}" presName="middleNode" presStyleCnt="0"/>
      <dgm:spPr/>
    </dgm:pt>
    <dgm:pt modelId="{4BDAFAA7-FD37-4D90-9293-2D115CA40ACB}" type="pres">
      <dgm:prSet presAssocID="{3E303650-EA9E-4FB2-9FE6-6BEA3DCA948F}" presName="padding" presStyleLbl="node1" presStyleIdx="5" presStyleCnt="9"/>
      <dgm:spPr/>
    </dgm:pt>
    <dgm:pt modelId="{10A1C376-E15F-497F-B98F-5D89D1E10531}" type="pres">
      <dgm:prSet presAssocID="{3E303650-EA9E-4FB2-9FE6-6BEA3DCA948F}" presName="shape" presStyleLbl="node1" presStyleIdx="6" presStyleCnt="9">
        <dgm:presLayoutVars>
          <dgm:bulletEnabled val="1"/>
        </dgm:presLayoutVars>
      </dgm:prSet>
      <dgm:spPr/>
    </dgm:pt>
    <dgm:pt modelId="{DA2D15F0-D139-4211-9568-AFA20CE7F98E}" type="pres">
      <dgm:prSet presAssocID="{58A6DCF1-24F3-4AD8-B41B-CCEFC5615466}" presName="sibTrans" presStyleLbl="sibTrans2D1" presStyleIdx="6" presStyleCnt="8"/>
      <dgm:spPr/>
    </dgm:pt>
    <dgm:pt modelId="{F1AD4F1B-D167-4509-ACF8-F3B5787C1FBD}" type="pres">
      <dgm:prSet presAssocID="{85F97375-2AD8-45F5-AF4B-12D07BF5C8CB}" presName="middleNode" presStyleCnt="0"/>
      <dgm:spPr/>
    </dgm:pt>
    <dgm:pt modelId="{0312D9CC-67D0-4F37-9462-CDCB77143648}" type="pres">
      <dgm:prSet presAssocID="{85F97375-2AD8-45F5-AF4B-12D07BF5C8CB}" presName="padding" presStyleLbl="node1" presStyleIdx="6" presStyleCnt="9"/>
      <dgm:spPr/>
    </dgm:pt>
    <dgm:pt modelId="{D1B2F63B-FAF5-46BB-AF41-3EC41C08A029}" type="pres">
      <dgm:prSet presAssocID="{85F97375-2AD8-45F5-AF4B-12D07BF5C8CB}" presName="shape" presStyleLbl="node1" presStyleIdx="7" presStyleCnt="9">
        <dgm:presLayoutVars>
          <dgm:bulletEnabled val="1"/>
        </dgm:presLayoutVars>
      </dgm:prSet>
      <dgm:spPr/>
    </dgm:pt>
    <dgm:pt modelId="{8BE197D7-73A6-4732-9D0D-BFC84C2303DF}" type="pres">
      <dgm:prSet presAssocID="{AA077D1A-6A41-4740-AA13-074FCDBE514C}" presName="sibTrans" presStyleLbl="sibTrans2D1" presStyleIdx="7" presStyleCnt="8"/>
      <dgm:spPr/>
    </dgm:pt>
    <dgm:pt modelId="{1773A69A-AB49-4B5C-875C-A0D660F8FB66}" type="pres">
      <dgm:prSet presAssocID="{BD6111FE-5162-495A-8783-09E711D32C90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DC061618-3DEF-4951-9390-2AD4157077BC}" type="presOf" srcId="{1BDA0911-D4C0-48B6-A543-D77A3099D7E4}" destId="{81CADE81-5163-4641-8C1E-DB4F911D49EC}" srcOrd="0" destOrd="0" presId="urn:microsoft.com/office/officeart/2005/8/layout/bProcess2"/>
    <dgm:cxn modelId="{0E23A0F6-3424-4F18-969A-D5865E30BFE3}" type="presOf" srcId="{8DF9C8FF-F2AF-457B-86BA-36E664742D5F}" destId="{EBECF3CA-4675-4F0A-8AA4-DCF97BDB3965}" srcOrd="0" destOrd="0" presId="urn:microsoft.com/office/officeart/2005/8/layout/bProcess2"/>
    <dgm:cxn modelId="{19AD8148-5C4B-4F5E-9EAA-5E9A44675EA3}" type="presOf" srcId="{6961EEAA-8564-4C2D-B8B1-F72BED05FB26}" destId="{4837A88B-B252-49F7-ACBE-0D2A6A1E3665}" srcOrd="0" destOrd="0" presId="urn:microsoft.com/office/officeart/2005/8/layout/bProcess2"/>
    <dgm:cxn modelId="{760342BC-59B1-4DEE-833F-17E1DCBB5121}" type="presOf" srcId="{D22D31BF-DAF6-4BED-BC03-1668C60C30E6}" destId="{F0C8CDE1-2A8F-4A29-87D9-A95C3A2FF8B9}" srcOrd="0" destOrd="0" presId="urn:microsoft.com/office/officeart/2005/8/layout/bProcess2"/>
    <dgm:cxn modelId="{48572F4E-FCC7-4211-AE19-83CA925F9289}" type="presOf" srcId="{E568D09B-6751-40DC-B0F8-A67E1D53196B}" destId="{78D4C2C2-CD57-4C54-A1CB-FA7617F8DE24}" srcOrd="0" destOrd="0" presId="urn:microsoft.com/office/officeart/2005/8/layout/bProcess2"/>
    <dgm:cxn modelId="{A5B8BA42-DDB0-4B48-9FB7-6C27F81EA36F}" type="presOf" srcId="{BD6111FE-5162-495A-8783-09E711D32C90}" destId="{1773A69A-AB49-4B5C-875C-A0D660F8FB66}" srcOrd="0" destOrd="0" presId="urn:microsoft.com/office/officeart/2005/8/layout/bProcess2"/>
    <dgm:cxn modelId="{98B33F00-8F50-40DD-BE22-70750FCE97D9}" type="presOf" srcId="{0694778B-A584-4CDD-9A52-8CCDE4E7C986}" destId="{E5DECE01-4417-4359-9D19-9395A2311DFE}" srcOrd="0" destOrd="0" presId="urn:microsoft.com/office/officeart/2005/8/layout/bProcess2"/>
    <dgm:cxn modelId="{AD683053-521B-4A07-AACF-DAAF734B01F2}" srcId="{E568D09B-6751-40DC-B0F8-A67E1D53196B}" destId="{50888E45-F88D-4A3A-BABB-F49A43A61516}" srcOrd="1" destOrd="0" parTransId="{C6A4E968-CB66-48E0-9ACC-D48EE1131223}" sibTransId="{B4AFC35D-D9EA-4C81-855A-D6A66B67F26B}"/>
    <dgm:cxn modelId="{75F926E8-CE2F-4EB7-A9BF-E566D71C8E88}" type="presOf" srcId="{8ABED583-EE28-46B9-9AF0-8EA51A26C525}" destId="{29D37710-7F72-4F24-8294-11D2FBBE91D2}" srcOrd="0" destOrd="0" presId="urn:microsoft.com/office/officeart/2005/8/layout/bProcess2"/>
    <dgm:cxn modelId="{8422FFE7-FE4C-4E0A-85DE-4CCC1F9A3D21}" srcId="{E568D09B-6751-40DC-B0F8-A67E1D53196B}" destId="{BD6111FE-5162-495A-8783-09E711D32C90}" srcOrd="8" destOrd="0" parTransId="{9A3443A9-9ACE-4D5A-9B1B-598480D84B6E}" sibTransId="{E408D74B-0BE1-480D-B74D-9BBBB3943272}"/>
    <dgm:cxn modelId="{C0878974-FBB6-4185-B51A-68464A2473A6}" srcId="{E568D09B-6751-40DC-B0F8-A67E1D53196B}" destId="{95CCA07A-3361-4ACB-914E-633BA19B9423}" srcOrd="0" destOrd="0" parTransId="{344F89FB-1B1F-44BE-BBD4-88E9F6A92BA9}" sibTransId="{1BDA0911-D4C0-48B6-A543-D77A3099D7E4}"/>
    <dgm:cxn modelId="{93E0D665-F563-435C-A975-72A20ED4DC0D}" type="presOf" srcId="{3E303650-EA9E-4FB2-9FE6-6BEA3DCA948F}" destId="{10A1C376-E15F-497F-B98F-5D89D1E10531}" srcOrd="0" destOrd="0" presId="urn:microsoft.com/office/officeart/2005/8/layout/bProcess2"/>
    <dgm:cxn modelId="{6EB2EE5B-C2BD-495B-8D07-C0AE6AEE55A5}" type="presOf" srcId="{B596C36F-FD7F-483F-80CE-98AB23F798DC}" destId="{91FED245-B61D-4D6C-B3AA-7D9047EC1B40}" srcOrd="0" destOrd="0" presId="urn:microsoft.com/office/officeart/2005/8/layout/bProcess2"/>
    <dgm:cxn modelId="{A8A50B26-11F4-4044-AF7B-FA4D1B968431}" type="presOf" srcId="{95CCA07A-3361-4ACB-914E-633BA19B9423}" destId="{7AEA28A1-8175-4856-9587-CE0E1D40A98D}" srcOrd="0" destOrd="0" presId="urn:microsoft.com/office/officeart/2005/8/layout/bProcess2"/>
    <dgm:cxn modelId="{0E5D5260-E761-4FD2-BF4C-27BC8DAAA89D}" type="presOf" srcId="{50888E45-F88D-4A3A-BABB-F49A43A61516}" destId="{612BD5C2-1059-4CB9-9070-D6F8ABFEEE94}" srcOrd="0" destOrd="0" presId="urn:microsoft.com/office/officeart/2005/8/layout/bProcess2"/>
    <dgm:cxn modelId="{E00C0F3C-DB9B-4416-9D72-7C7F99C225E9}" srcId="{E568D09B-6751-40DC-B0F8-A67E1D53196B}" destId="{D22D31BF-DAF6-4BED-BC03-1668C60C30E6}" srcOrd="5" destOrd="0" parTransId="{724A7FE5-C164-4A93-B996-639BF16BDCD8}" sibTransId="{6961EEAA-8564-4C2D-B8B1-F72BED05FB26}"/>
    <dgm:cxn modelId="{6B8BE78A-3DB5-4648-A056-A39C78AF9B45}" srcId="{E568D09B-6751-40DC-B0F8-A67E1D53196B}" destId="{8DF9C8FF-F2AF-457B-86BA-36E664742D5F}" srcOrd="3" destOrd="0" parTransId="{E58CC7AA-5654-477F-AD49-3CCC4BAFE78D}" sibTransId="{F36A8DE9-BC62-426B-949C-6D7A5DE99B18}"/>
    <dgm:cxn modelId="{EA37CBE2-E770-4777-B118-F9F4636A6A2F}" type="presOf" srcId="{B4AFC35D-D9EA-4C81-855A-D6A66B67F26B}" destId="{E0F2670F-7B61-4E88-85B1-B3844FD33DEE}" srcOrd="0" destOrd="0" presId="urn:microsoft.com/office/officeart/2005/8/layout/bProcess2"/>
    <dgm:cxn modelId="{66C4805E-8F19-4608-A7B4-EBEE06346B1A}" type="presOf" srcId="{58A6DCF1-24F3-4AD8-B41B-CCEFC5615466}" destId="{DA2D15F0-D139-4211-9568-AFA20CE7F98E}" srcOrd="0" destOrd="0" presId="urn:microsoft.com/office/officeart/2005/8/layout/bProcess2"/>
    <dgm:cxn modelId="{B16C0476-4AF5-4293-9541-FC6E464CA22A}" srcId="{E568D09B-6751-40DC-B0F8-A67E1D53196B}" destId="{A0BE589B-5448-4CB1-BC38-66F499DC1783}" srcOrd="4" destOrd="0" parTransId="{4C73A97B-72DD-4B2B-B0C8-F7CA33ED144C}" sibTransId="{B596C36F-FD7F-483F-80CE-98AB23F798DC}"/>
    <dgm:cxn modelId="{90871470-AD29-47A1-9E66-3FCF478997E0}" type="presOf" srcId="{A0BE589B-5448-4CB1-BC38-66F499DC1783}" destId="{C62573C1-20BD-434D-8342-3BF938B793F3}" srcOrd="0" destOrd="0" presId="urn:microsoft.com/office/officeart/2005/8/layout/bProcess2"/>
    <dgm:cxn modelId="{0B40B7F8-38B2-4D9F-B2A8-8BD0B69AB31E}" type="presOf" srcId="{AA077D1A-6A41-4740-AA13-074FCDBE514C}" destId="{8BE197D7-73A6-4732-9D0D-BFC84C2303DF}" srcOrd="0" destOrd="0" presId="urn:microsoft.com/office/officeart/2005/8/layout/bProcess2"/>
    <dgm:cxn modelId="{9C7E49A2-5891-423B-BBA1-A7F879C1CD2F}" srcId="{E568D09B-6751-40DC-B0F8-A67E1D53196B}" destId="{8ABED583-EE28-46B9-9AF0-8EA51A26C525}" srcOrd="2" destOrd="0" parTransId="{A0A499BA-7879-4EC1-B71F-AB08E5CC7B2C}" sibTransId="{0694778B-A584-4CDD-9A52-8CCDE4E7C986}"/>
    <dgm:cxn modelId="{0518D7B5-990C-4F8B-8FD8-A0CAB0D77670}" type="presOf" srcId="{85F97375-2AD8-45F5-AF4B-12D07BF5C8CB}" destId="{D1B2F63B-FAF5-46BB-AF41-3EC41C08A029}" srcOrd="0" destOrd="0" presId="urn:microsoft.com/office/officeart/2005/8/layout/bProcess2"/>
    <dgm:cxn modelId="{CBDC55A1-4C4F-486B-A4C9-51EE053425B6}" srcId="{E568D09B-6751-40DC-B0F8-A67E1D53196B}" destId="{85F97375-2AD8-45F5-AF4B-12D07BF5C8CB}" srcOrd="7" destOrd="0" parTransId="{FA2DC88C-E923-4CAC-913A-11E6BE929B56}" sibTransId="{AA077D1A-6A41-4740-AA13-074FCDBE514C}"/>
    <dgm:cxn modelId="{30222648-2514-4946-AB21-24753C606648}" srcId="{E568D09B-6751-40DC-B0F8-A67E1D53196B}" destId="{3E303650-EA9E-4FB2-9FE6-6BEA3DCA948F}" srcOrd="6" destOrd="0" parTransId="{01A06A5D-3826-4228-BB81-3E8F6E4FCF36}" sibTransId="{58A6DCF1-24F3-4AD8-B41B-CCEFC5615466}"/>
    <dgm:cxn modelId="{D5E5668B-2C23-42A3-B0C6-64CBD8250594}" type="presOf" srcId="{F36A8DE9-BC62-426B-949C-6D7A5DE99B18}" destId="{270E3895-9C5A-4B52-9CBF-87B1E219121C}" srcOrd="0" destOrd="0" presId="urn:microsoft.com/office/officeart/2005/8/layout/bProcess2"/>
    <dgm:cxn modelId="{76839BEA-A269-4812-8FAC-AD1E965103E5}" type="presParOf" srcId="{78D4C2C2-CD57-4C54-A1CB-FA7617F8DE24}" destId="{7AEA28A1-8175-4856-9587-CE0E1D40A98D}" srcOrd="0" destOrd="0" presId="urn:microsoft.com/office/officeart/2005/8/layout/bProcess2"/>
    <dgm:cxn modelId="{FD1A86F1-8486-444D-A740-30CEAE4A66E5}" type="presParOf" srcId="{78D4C2C2-CD57-4C54-A1CB-FA7617F8DE24}" destId="{81CADE81-5163-4641-8C1E-DB4F911D49EC}" srcOrd="1" destOrd="0" presId="urn:microsoft.com/office/officeart/2005/8/layout/bProcess2"/>
    <dgm:cxn modelId="{67615168-C126-4EF9-B752-B21D0BC8A7A3}" type="presParOf" srcId="{78D4C2C2-CD57-4C54-A1CB-FA7617F8DE24}" destId="{38F9ABAE-7099-4498-B99D-7515DC615866}" srcOrd="2" destOrd="0" presId="urn:microsoft.com/office/officeart/2005/8/layout/bProcess2"/>
    <dgm:cxn modelId="{3FF47C63-F171-44BE-949C-2DE3A2B88ACD}" type="presParOf" srcId="{38F9ABAE-7099-4498-B99D-7515DC615866}" destId="{9BDF4F1E-1CF0-4EA3-B568-9240E664E81B}" srcOrd="0" destOrd="0" presId="urn:microsoft.com/office/officeart/2005/8/layout/bProcess2"/>
    <dgm:cxn modelId="{1798EA17-CA68-4896-AD5F-8E8B92A86187}" type="presParOf" srcId="{38F9ABAE-7099-4498-B99D-7515DC615866}" destId="{612BD5C2-1059-4CB9-9070-D6F8ABFEEE94}" srcOrd="1" destOrd="0" presId="urn:microsoft.com/office/officeart/2005/8/layout/bProcess2"/>
    <dgm:cxn modelId="{40AB3FB4-2CB8-4BE0-AE9A-EBFB6D5C96D1}" type="presParOf" srcId="{78D4C2C2-CD57-4C54-A1CB-FA7617F8DE24}" destId="{E0F2670F-7B61-4E88-85B1-B3844FD33DEE}" srcOrd="3" destOrd="0" presId="urn:microsoft.com/office/officeart/2005/8/layout/bProcess2"/>
    <dgm:cxn modelId="{38D9F765-5486-4580-B77E-7BAC93102DA3}" type="presParOf" srcId="{78D4C2C2-CD57-4C54-A1CB-FA7617F8DE24}" destId="{796DAFE0-6AEC-43BA-BB8F-09B3C54898CA}" srcOrd="4" destOrd="0" presId="urn:microsoft.com/office/officeart/2005/8/layout/bProcess2"/>
    <dgm:cxn modelId="{8E71C19B-24D5-4456-B285-C5B885E99038}" type="presParOf" srcId="{796DAFE0-6AEC-43BA-BB8F-09B3C54898CA}" destId="{6D106DC1-CE33-4976-BF39-37FFC557E713}" srcOrd="0" destOrd="0" presId="urn:microsoft.com/office/officeart/2005/8/layout/bProcess2"/>
    <dgm:cxn modelId="{D296C98F-D561-4CD5-B06B-F84A47B1B007}" type="presParOf" srcId="{796DAFE0-6AEC-43BA-BB8F-09B3C54898CA}" destId="{29D37710-7F72-4F24-8294-11D2FBBE91D2}" srcOrd="1" destOrd="0" presId="urn:microsoft.com/office/officeart/2005/8/layout/bProcess2"/>
    <dgm:cxn modelId="{B12A93AE-0E67-4479-83D9-9DC240AD00B3}" type="presParOf" srcId="{78D4C2C2-CD57-4C54-A1CB-FA7617F8DE24}" destId="{E5DECE01-4417-4359-9D19-9395A2311DFE}" srcOrd="5" destOrd="0" presId="urn:microsoft.com/office/officeart/2005/8/layout/bProcess2"/>
    <dgm:cxn modelId="{42F673A5-38C0-4749-93D2-BEA4F85F3035}" type="presParOf" srcId="{78D4C2C2-CD57-4C54-A1CB-FA7617F8DE24}" destId="{97AF8798-6A3D-480C-A4CE-AD110DB5127A}" srcOrd="6" destOrd="0" presId="urn:microsoft.com/office/officeart/2005/8/layout/bProcess2"/>
    <dgm:cxn modelId="{33A1BDCD-A9C7-402D-9695-80C9D18A4827}" type="presParOf" srcId="{97AF8798-6A3D-480C-A4CE-AD110DB5127A}" destId="{52D3A62A-8FED-4869-8DD9-00DB704F4B26}" srcOrd="0" destOrd="0" presId="urn:microsoft.com/office/officeart/2005/8/layout/bProcess2"/>
    <dgm:cxn modelId="{A04ECDB8-8906-4DAA-AE8F-CFF1272BB76D}" type="presParOf" srcId="{97AF8798-6A3D-480C-A4CE-AD110DB5127A}" destId="{EBECF3CA-4675-4F0A-8AA4-DCF97BDB3965}" srcOrd="1" destOrd="0" presId="urn:microsoft.com/office/officeart/2005/8/layout/bProcess2"/>
    <dgm:cxn modelId="{F44D7AEA-DDD8-460E-B497-AA606EA2E05E}" type="presParOf" srcId="{78D4C2C2-CD57-4C54-A1CB-FA7617F8DE24}" destId="{270E3895-9C5A-4B52-9CBF-87B1E219121C}" srcOrd="7" destOrd="0" presId="urn:microsoft.com/office/officeart/2005/8/layout/bProcess2"/>
    <dgm:cxn modelId="{EE3FBE61-9941-40D9-8516-C4759507CCF1}" type="presParOf" srcId="{78D4C2C2-CD57-4C54-A1CB-FA7617F8DE24}" destId="{13A397F3-40A0-4504-AD0D-A8F906465447}" srcOrd="8" destOrd="0" presId="urn:microsoft.com/office/officeart/2005/8/layout/bProcess2"/>
    <dgm:cxn modelId="{E005BE27-5C40-408F-A09B-548E60359213}" type="presParOf" srcId="{13A397F3-40A0-4504-AD0D-A8F906465447}" destId="{5B7EC37A-076B-4FD1-9319-7DDDAE5AB308}" srcOrd="0" destOrd="0" presId="urn:microsoft.com/office/officeart/2005/8/layout/bProcess2"/>
    <dgm:cxn modelId="{6886A9F9-5F43-428E-A007-5F391DCF0835}" type="presParOf" srcId="{13A397F3-40A0-4504-AD0D-A8F906465447}" destId="{C62573C1-20BD-434D-8342-3BF938B793F3}" srcOrd="1" destOrd="0" presId="urn:microsoft.com/office/officeart/2005/8/layout/bProcess2"/>
    <dgm:cxn modelId="{F150138F-B14E-4D74-BAFD-F75133ACCBC4}" type="presParOf" srcId="{78D4C2C2-CD57-4C54-A1CB-FA7617F8DE24}" destId="{91FED245-B61D-4D6C-B3AA-7D9047EC1B40}" srcOrd="9" destOrd="0" presId="urn:microsoft.com/office/officeart/2005/8/layout/bProcess2"/>
    <dgm:cxn modelId="{A8711A55-E2F7-4F84-B1AD-C9609D5D5FB0}" type="presParOf" srcId="{78D4C2C2-CD57-4C54-A1CB-FA7617F8DE24}" destId="{65A21B49-AED5-494E-ABEE-C4652FEE9F7F}" srcOrd="10" destOrd="0" presId="urn:microsoft.com/office/officeart/2005/8/layout/bProcess2"/>
    <dgm:cxn modelId="{497D6E49-CA3D-4919-AA76-44442A37D2A8}" type="presParOf" srcId="{65A21B49-AED5-494E-ABEE-C4652FEE9F7F}" destId="{77C95921-5CC0-4DC4-9677-BE8AE630115C}" srcOrd="0" destOrd="0" presId="urn:microsoft.com/office/officeart/2005/8/layout/bProcess2"/>
    <dgm:cxn modelId="{151AD28D-D04F-444E-B8CB-3C7D3A10ED1C}" type="presParOf" srcId="{65A21B49-AED5-494E-ABEE-C4652FEE9F7F}" destId="{F0C8CDE1-2A8F-4A29-87D9-A95C3A2FF8B9}" srcOrd="1" destOrd="0" presId="urn:microsoft.com/office/officeart/2005/8/layout/bProcess2"/>
    <dgm:cxn modelId="{F1EB1128-FE60-4D1F-9F8C-CE51476CFAEF}" type="presParOf" srcId="{78D4C2C2-CD57-4C54-A1CB-FA7617F8DE24}" destId="{4837A88B-B252-49F7-ACBE-0D2A6A1E3665}" srcOrd="11" destOrd="0" presId="urn:microsoft.com/office/officeart/2005/8/layout/bProcess2"/>
    <dgm:cxn modelId="{D350D959-A262-4F48-BC05-416037C01DFE}" type="presParOf" srcId="{78D4C2C2-CD57-4C54-A1CB-FA7617F8DE24}" destId="{A26DD8F5-96E8-4140-9FAF-9480F3202C02}" srcOrd="12" destOrd="0" presId="urn:microsoft.com/office/officeart/2005/8/layout/bProcess2"/>
    <dgm:cxn modelId="{BC648315-9DFB-445D-A62B-91D6CA26D97F}" type="presParOf" srcId="{A26DD8F5-96E8-4140-9FAF-9480F3202C02}" destId="{4BDAFAA7-FD37-4D90-9293-2D115CA40ACB}" srcOrd="0" destOrd="0" presId="urn:microsoft.com/office/officeart/2005/8/layout/bProcess2"/>
    <dgm:cxn modelId="{33463522-FE73-4E09-BFD6-737CC3874293}" type="presParOf" srcId="{A26DD8F5-96E8-4140-9FAF-9480F3202C02}" destId="{10A1C376-E15F-497F-B98F-5D89D1E10531}" srcOrd="1" destOrd="0" presId="urn:microsoft.com/office/officeart/2005/8/layout/bProcess2"/>
    <dgm:cxn modelId="{5B2C74E4-37D2-4EED-80D5-D196A5EF8235}" type="presParOf" srcId="{78D4C2C2-CD57-4C54-A1CB-FA7617F8DE24}" destId="{DA2D15F0-D139-4211-9568-AFA20CE7F98E}" srcOrd="13" destOrd="0" presId="urn:microsoft.com/office/officeart/2005/8/layout/bProcess2"/>
    <dgm:cxn modelId="{1F9342E6-C04D-455F-A6D4-6B7A9A42E8EB}" type="presParOf" srcId="{78D4C2C2-CD57-4C54-A1CB-FA7617F8DE24}" destId="{F1AD4F1B-D167-4509-ACF8-F3B5787C1FBD}" srcOrd="14" destOrd="0" presId="urn:microsoft.com/office/officeart/2005/8/layout/bProcess2"/>
    <dgm:cxn modelId="{6A60F651-3ACE-4B5F-BA6B-72C21CBFF8F2}" type="presParOf" srcId="{F1AD4F1B-D167-4509-ACF8-F3B5787C1FBD}" destId="{0312D9CC-67D0-4F37-9462-CDCB77143648}" srcOrd="0" destOrd="0" presId="urn:microsoft.com/office/officeart/2005/8/layout/bProcess2"/>
    <dgm:cxn modelId="{8D7987A1-66E8-48E6-9383-742DF724BFEF}" type="presParOf" srcId="{F1AD4F1B-D167-4509-ACF8-F3B5787C1FBD}" destId="{D1B2F63B-FAF5-46BB-AF41-3EC41C08A029}" srcOrd="1" destOrd="0" presId="urn:microsoft.com/office/officeart/2005/8/layout/bProcess2"/>
    <dgm:cxn modelId="{CDD19F27-8334-406A-B36F-8F3669F4A1BA}" type="presParOf" srcId="{78D4C2C2-CD57-4C54-A1CB-FA7617F8DE24}" destId="{8BE197D7-73A6-4732-9D0D-BFC84C2303DF}" srcOrd="15" destOrd="0" presId="urn:microsoft.com/office/officeart/2005/8/layout/bProcess2"/>
    <dgm:cxn modelId="{83481787-EFCA-4DC1-8CC5-5C64C8562D8A}" type="presParOf" srcId="{78D4C2C2-CD57-4C54-A1CB-FA7617F8DE24}" destId="{1773A69A-AB49-4B5C-875C-A0D660F8FB66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18BAD9-73DD-4D3D-BF5D-38716DB099F6}" type="doc">
      <dgm:prSet loTypeId="urn:microsoft.com/office/officeart/2011/layout/Circle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D62C98A-4D82-4D8A-83AD-60D01941D4AE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9213C48F-EB96-4EEF-B317-A5725445A29F}" type="parTrans" cxnId="{828D4517-8405-4F65-9CC7-22BEAD21C555}">
      <dgm:prSet/>
      <dgm:spPr/>
      <dgm:t>
        <a:bodyPr/>
        <a:lstStyle/>
        <a:p>
          <a:endParaRPr lang="cs-CZ"/>
        </a:p>
      </dgm:t>
    </dgm:pt>
    <dgm:pt modelId="{E5A4BC26-7356-4E73-9A28-76CE9B664214}" type="sibTrans" cxnId="{828D4517-8405-4F65-9CC7-22BEAD21C555}">
      <dgm:prSet/>
      <dgm:spPr/>
      <dgm:t>
        <a:bodyPr/>
        <a:lstStyle/>
        <a:p>
          <a:endParaRPr lang="cs-CZ"/>
        </a:p>
      </dgm:t>
    </dgm:pt>
    <dgm:pt modelId="{8C5AFAC8-D287-48D6-92E8-09960E11F688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0D7F33BD-78A9-4A41-B6BB-625D46695200}" type="parTrans" cxnId="{9BA34491-F315-4C50-BB0E-98A9D3EF060B}">
      <dgm:prSet/>
      <dgm:spPr/>
      <dgm:t>
        <a:bodyPr/>
        <a:lstStyle/>
        <a:p>
          <a:endParaRPr lang="cs-CZ"/>
        </a:p>
      </dgm:t>
    </dgm:pt>
    <dgm:pt modelId="{356B796A-6712-4292-BB3D-34E5B055D2B7}" type="sibTrans" cxnId="{9BA34491-F315-4C50-BB0E-98A9D3EF060B}">
      <dgm:prSet/>
      <dgm:spPr/>
      <dgm:t>
        <a:bodyPr/>
        <a:lstStyle/>
        <a:p>
          <a:endParaRPr lang="cs-CZ"/>
        </a:p>
      </dgm:t>
    </dgm:pt>
    <dgm:pt modelId="{1AE5A68C-139A-4418-87B0-AF4CEE34C9C3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06C534CB-7495-4264-954E-980E58A4FC30}" type="parTrans" cxnId="{68262A71-DE98-448A-B048-D7CF433C4EDC}">
      <dgm:prSet/>
      <dgm:spPr/>
      <dgm:t>
        <a:bodyPr/>
        <a:lstStyle/>
        <a:p>
          <a:endParaRPr lang="cs-CZ"/>
        </a:p>
      </dgm:t>
    </dgm:pt>
    <dgm:pt modelId="{FAB25558-5F34-46DD-B5E3-7FE98A5CFD4B}" type="sibTrans" cxnId="{68262A71-DE98-448A-B048-D7CF433C4EDC}">
      <dgm:prSet/>
      <dgm:spPr/>
      <dgm:t>
        <a:bodyPr/>
        <a:lstStyle/>
        <a:p>
          <a:endParaRPr lang="cs-CZ"/>
        </a:p>
      </dgm:t>
    </dgm:pt>
    <dgm:pt modelId="{6330B8D7-7B6F-4E8A-B1E9-3FBB95128A7C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8DE338D3-80CC-4177-ADDF-D19D8D12B4EC}" type="parTrans" cxnId="{44BAFC7A-762E-460B-9C26-7E23D92CC191}">
      <dgm:prSet/>
      <dgm:spPr/>
      <dgm:t>
        <a:bodyPr/>
        <a:lstStyle/>
        <a:p>
          <a:endParaRPr lang="cs-CZ"/>
        </a:p>
      </dgm:t>
    </dgm:pt>
    <dgm:pt modelId="{492EBF79-C609-4762-892C-606C4B411ADC}" type="sibTrans" cxnId="{44BAFC7A-762E-460B-9C26-7E23D92CC191}">
      <dgm:prSet/>
      <dgm:spPr/>
      <dgm:t>
        <a:bodyPr/>
        <a:lstStyle/>
        <a:p>
          <a:endParaRPr lang="cs-CZ"/>
        </a:p>
      </dgm:t>
    </dgm:pt>
    <dgm:pt modelId="{C5EE407E-2117-46DC-B723-9030FF7C180E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679DF64E-7270-4597-9AE5-3CBA530C653E}" type="parTrans" cxnId="{EC9755D7-F682-402B-A062-1E5C482D56B1}">
      <dgm:prSet/>
      <dgm:spPr/>
      <dgm:t>
        <a:bodyPr/>
        <a:lstStyle/>
        <a:p>
          <a:endParaRPr lang="cs-CZ"/>
        </a:p>
      </dgm:t>
    </dgm:pt>
    <dgm:pt modelId="{1CE5D73A-225D-4B0A-B40F-9D9B48EBB041}" type="sibTrans" cxnId="{EC9755D7-F682-402B-A062-1E5C482D56B1}">
      <dgm:prSet/>
      <dgm:spPr/>
      <dgm:t>
        <a:bodyPr/>
        <a:lstStyle/>
        <a:p>
          <a:endParaRPr lang="cs-CZ"/>
        </a:p>
      </dgm:t>
    </dgm:pt>
    <dgm:pt modelId="{1946EBC4-3683-4D50-AA32-4DBE9D1BC157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0E82106C-94F1-496F-BC18-9F465BD61863}" type="parTrans" cxnId="{470C51E6-9ED4-4E0A-9938-38518E27C37E}">
      <dgm:prSet/>
      <dgm:spPr/>
      <dgm:t>
        <a:bodyPr/>
        <a:lstStyle/>
        <a:p>
          <a:endParaRPr lang="cs-CZ"/>
        </a:p>
      </dgm:t>
    </dgm:pt>
    <dgm:pt modelId="{C774A9B1-0B91-48D7-8346-A4DCC90C8186}" type="sibTrans" cxnId="{470C51E6-9ED4-4E0A-9938-38518E27C37E}">
      <dgm:prSet/>
      <dgm:spPr/>
      <dgm:t>
        <a:bodyPr/>
        <a:lstStyle/>
        <a:p>
          <a:endParaRPr lang="cs-CZ"/>
        </a:p>
      </dgm:t>
    </dgm:pt>
    <dgm:pt modelId="{403FABBD-A6E9-4A33-A28D-5383205EF324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826EFBD4-E7E5-4829-A610-0729C511BBA5}" type="parTrans" cxnId="{ED8B83AA-DCB6-4F05-8286-4ECB4C86BA0A}">
      <dgm:prSet/>
      <dgm:spPr/>
      <dgm:t>
        <a:bodyPr/>
        <a:lstStyle/>
        <a:p>
          <a:endParaRPr lang="cs-CZ"/>
        </a:p>
      </dgm:t>
    </dgm:pt>
    <dgm:pt modelId="{C7D103F1-4CE5-4E20-9AC7-1F78D02E2DE1}" type="sibTrans" cxnId="{ED8B83AA-DCB6-4F05-8286-4ECB4C86BA0A}">
      <dgm:prSet/>
      <dgm:spPr/>
      <dgm:t>
        <a:bodyPr/>
        <a:lstStyle/>
        <a:p>
          <a:endParaRPr lang="cs-CZ"/>
        </a:p>
      </dgm:t>
    </dgm:pt>
    <dgm:pt modelId="{7CC70ED4-6277-4757-9F57-C869372E8D6F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1B96C4D7-2EB2-439F-B7E0-33A65532B4E4}" type="parTrans" cxnId="{F8C8CC73-8B24-498A-B598-BB470F651D36}">
      <dgm:prSet/>
      <dgm:spPr/>
      <dgm:t>
        <a:bodyPr/>
        <a:lstStyle/>
        <a:p>
          <a:endParaRPr lang="cs-CZ"/>
        </a:p>
      </dgm:t>
    </dgm:pt>
    <dgm:pt modelId="{4085E9B5-2702-4085-9D9B-63423B46A2F7}" type="sibTrans" cxnId="{F8C8CC73-8B24-498A-B598-BB470F651D36}">
      <dgm:prSet/>
      <dgm:spPr/>
      <dgm:t>
        <a:bodyPr/>
        <a:lstStyle/>
        <a:p>
          <a:endParaRPr lang="cs-CZ"/>
        </a:p>
      </dgm:t>
    </dgm:pt>
    <dgm:pt modelId="{7F4B0DF0-B0EB-4688-8DB4-22702FFA9A6F}" type="pres">
      <dgm:prSet presAssocID="{9218BAD9-73DD-4D3D-BF5D-38716DB099F6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06A7D697-E266-45C3-BE12-94545BA39797}" type="pres">
      <dgm:prSet presAssocID="{6330B8D7-7B6F-4E8A-B1E9-3FBB95128A7C}" presName="Accent8" presStyleCnt="0"/>
      <dgm:spPr/>
    </dgm:pt>
    <dgm:pt modelId="{B9304AC7-4FAA-4863-B00E-E39E45FD4D15}" type="pres">
      <dgm:prSet presAssocID="{6330B8D7-7B6F-4E8A-B1E9-3FBB95128A7C}" presName="Accent" presStyleLbl="node1" presStyleIdx="0" presStyleCnt="8"/>
      <dgm:spPr/>
    </dgm:pt>
    <dgm:pt modelId="{A4FC17AC-A50C-43AE-AE30-D54BA91FA62A}" type="pres">
      <dgm:prSet presAssocID="{6330B8D7-7B6F-4E8A-B1E9-3FBB95128A7C}" presName="ParentBackground8" presStyleCnt="0"/>
      <dgm:spPr/>
    </dgm:pt>
    <dgm:pt modelId="{2632141C-6246-4102-A6DC-9A1C3A788344}" type="pres">
      <dgm:prSet presAssocID="{6330B8D7-7B6F-4E8A-B1E9-3FBB95128A7C}" presName="ParentBackground" presStyleLbl="fgAcc1" presStyleIdx="0" presStyleCnt="8"/>
      <dgm:spPr/>
    </dgm:pt>
    <dgm:pt modelId="{B8EB43EB-4B85-45E1-B834-AD61E852948B}" type="pres">
      <dgm:prSet presAssocID="{6330B8D7-7B6F-4E8A-B1E9-3FBB95128A7C}" presName="Parent8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0AA859F-73A2-4B09-935D-759A1260BA7C}" type="pres">
      <dgm:prSet presAssocID="{7CC70ED4-6277-4757-9F57-C869372E8D6F}" presName="Accent7" presStyleCnt="0"/>
      <dgm:spPr/>
    </dgm:pt>
    <dgm:pt modelId="{61B5B46E-E493-4BA2-84CA-9966E5E6B778}" type="pres">
      <dgm:prSet presAssocID="{7CC70ED4-6277-4757-9F57-C869372E8D6F}" presName="Accent" presStyleLbl="node1" presStyleIdx="1" presStyleCnt="8"/>
      <dgm:spPr/>
    </dgm:pt>
    <dgm:pt modelId="{01852C85-A1A0-4018-894F-31F7CEA90738}" type="pres">
      <dgm:prSet presAssocID="{7CC70ED4-6277-4757-9F57-C869372E8D6F}" presName="ParentBackground7" presStyleCnt="0"/>
      <dgm:spPr/>
    </dgm:pt>
    <dgm:pt modelId="{CBE8DA0D-218C-40B9-9FC3-F4D4CE6A155B}" type="pres">
      <dgm:prSet presAssocID="{7CC70ED4-6277-4757-9F57-C869372E8D6F}" presName="ParentBackground" presStyleLbl="fgAcc1" presStyleIdx="1" presStyleCnt="8"/>
      <dgm:spPr/>
    </dgm:pt>
    <dgm:pt modelId="{0F1FF722-D0EF-4088-8448-906F6CD564E1}" type="pres">
      <dgm:prSet presAssocID="{7CC70ED4-6277-4757-9F57-C869372E8D6F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7C9C8AF8-3238-4F67-A0CE-2F8227AA6C14}" type="pres">
      <dgm:prSet presAssocID="{403FABBD-A6E9-4A33-A28D-5383205EF324}" presName="Accent6" presStyleCnt="0"/>
      <dgm:spPr/>
    </dgm:pt>
    <dgm:pt modelId="{62567694-78D5-47CF-833F-69C9CB75A7A8}" type="pres">
      <dgm:prSet presAssocID="{403FABBD-A6E9-4A33-A28D-5383205EF324}" presName="Accent" presStyleLbl="node1" presStyleIdx="2" presStyleCnt="8"/>
      <dgm:spPr/>
    </dgm:pt>
    <dgm:pt modelId="{BC554268-4A77-4AB0-B7C1-C749E43E3792}" type="pres">
      <dgm:prSet presAssocID="{403FABBD-A6E9-4A33-A28D-5383205EF324}" presName="ParentBackground6" presStyleCnt="0"/>
      <dgm:spPr/>
    </dgm:pt>
    <dgm:pt modelId="{56E9D400-286D-43A5-9C31-EF7E4C49AAE7}" type="pres">
      <dgm:prSet presAssocID="{403FABBD-A6E9-4A33-A28D-5383205EF324}" presName="ParentBackground" presStyleLbl="fgAcc1" presStyleIdx="2" presStyleCnt="8"/>
      <dgm:spPr/>
    </dgm:pt>
    <dgm:pt modelId="{5542034B-DFD1-4D7A-AB35-295CBBC7014C}" type="pres">
      <dgm:prSet presAssocID="{403FABBD-A6E9-4A33-A28D-5383205EF324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48A7E17-329C-4AD3-8D2B-ACA609B4537A}" type="pres">
      <dgm:prSet presAssocID="{1946EBC4-3683-4D50-AA32-4DBE9D1BC157}" presName="Accent5" presStyleCnt="0"/>
      <dgm:spPr/>
    </dgm:pt>
    <dgm:pt modelId="{28EBAD72-B51A-468E-AD17-7193D97A4C8D}" type="pres">
      <dgm:prSet presAssocID="{1946EBC4-3683-4D50-AA32-4DBE9D1BC157}" presName="Accent" presStyleLbl="node1" presStyleIdx="3" presStyleCnt="8"/>
      <dgm:spPr/>
    </dgm:pt>
    <dgm:pt modelId="{94E3BCBC-C698-41B2-B2D4-E3C77119E068}" type="pres">
      <dgm:prSet presAssocID="{1946EBC4-3683-4D50-AA32-4DBE9D1BC157}" presName="ParentBackground5" presStyleCnt="0"/>
      <dgm:spPr/>
    </dgm:pt>
    <dgm:pt modelId="{A131E8D0-11BD-433F-AD64-AE3C6D7F1A40}" type="pres">
      <dgm:prSet presAssocID="{1946EBC4-3683-4D50-AA32-4DBE9D1BC157}" presName="ParentBackground" presStyleLbl="fgAcc1" presStyleIdx="3" presStyleCnt="8"/>
      <dgm:spPr/>
    </dgm:pt>
    <dgm:pt modelId="{A398555F-2600-442A-A77C-5B358F4E06FF}" type="pres">
      <dgm:prSet presAssocID="{1946EBC4-3683-4D50-AA32-4DBE9D1BC157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3AADE95-06ED-4A91-BE73-B0A243A986DB}" type="pres">
      <dgm:prSet presAssocID="{C5EE407E-2117-46DC-B723-9030FF7C180E}" presName="Accent4" presStyleCnt="0"/>
      <dgm:spPr/>
    </dgm:pt>
    <dgm:pt modelId="{75D26274-5D77-4F1C-8BAA-EC31D0763F67}" type="pres">
      <dgm:prSet presAssocID="{C5EE407E-2117-46DC-B723-9030FF7C180E}" presName="Accent" presStyleLbl="node1" presStyleIdx="4" presStyleCnt="8"/>
      <dgm:spPr/>
    </dgm:pt>
    <dgm:pt modelId="{ECB114F5-1219-4FF2-B839-98C1A0532B86}" type="pres">
      <dgm:prSet presAssocID="{C5EE407E-2117-46DC-B723-9030FF7C180E}" presName="ParentBackground4" presStyleCnt="0"/>
      <dgm:spPr/>
    </dgm:pt>
    <dgm:pt modelId="{5B1449B3-710D-439D-AAEB-A9E79ABB5A94}" type="pres">
      <dgm:prSet presAssocID="{C5EE407E-2117-46DC-B723-9030FF7C180E}" presName="ParentBackground" presStyleLbl="fgAcc1" presStyleIdx="4" presStyleCnt="8"/>
      <dgm:spPr/>
    </dgm:pt>
    <dgm:pt modelId="{4C7E564A-6052-459F-8364-19D1B631DA23}" type="pres">
      <dgm:prSet presAssocID="{C5EE407E-2117-46DC-B723-9030FF7C180E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A61DFB18-A5F3-49A1-A96A-D0F32FC38CAF}" type="pres">
      <dgm:prSet presAssocID="{1AE5A68C-139A-4418-87B0-AF4CEE34C9C3}" presName="Accent3" presStyleCnt="0"/>
      <dgm:spPr/>
    </dgm:pt>
    <dgm:pt modelId="{6DA79F7C-B672-4C94-B0EF-C460D2C432DB}" type="pres">
      <dgm:prSet presAssocID="{1AE5A68C-139A-4418-87B0-AF4CEE34C9C3}" presName="Accent" presStyleLbl="node1" presStyleIdx="5" presStyleCnt="8"/>
      <dgm:spPr/>
    </dgm:pt>
    <dgm:pt modelId="{E3D99ADC-04A5-4FBC-B315-A49F95764C47}" type="pres">
      <dgm:prSet presAssocID="{1AE5A68C-139A-4418-87B0-AF4CEE34C9C3}" presName="ParentBackground3" presStyleCnt="0"/>
      <dgm:spPr/>
    </dgm:pt>
    <dgm:pt modelId="{DA7FA06B-7837-4CF3-9CCD-6634B92ECEB6}" type="pres">
      <dgm:prSet presAssocID="{1AE5A68C-139A-4418-87B0-AF4CEE34C9C3}" presName="ParentBackground" presStyleLbl="fgAcc1" presStyleIdx="5" presStyleCnt="8"/>
      <dgm:spPr/>
    </dgm:pt>
    <dgm:pt modelId="{CDDDB39B-EC0F-45E1-934B-C99E45A18CBF}" type="pres">
      <dgm:prSet presAssocID="{1AE5A68C-139A-4418-87B0-AF4CEE34C9C3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FEDC44AB-4C8F-4D5D-8BAD-2D72ACA2D8C0}" type="pres">
      <dgm:prSet presAssocID="{8C5AFAC8-D287-48D6-92E8-09960E11F688}" presName="Accent2" presStyleCnt="0"/>
      <dgm:spPr/>
    </dgm:pt>
    <dgm:pt modelId="{307E2EB6-0E8E-4DDE-8D76-209741D5A58B}" type="pres">
      <dgm:prSet presAssocID="{8C5AFAC8-D287-48D6-92E8-09960E11F688}" presName="Accent" presStyleLbl="node1" presStyleIdx="6" presStyleCnt="8"/>
      <dgm:spPr/>
    </dgm:pt>
    <dgm:pt modelId="{E41A20B7-8F7A-47EE-B073-AEC6EE0B6681}" type="pres">
      <dgm:prSet presAssocID="{8C5AFAC8-D287-48D6-92E8-09960E11F688}" presName="ParentBackground2" presStyleCnt="0"/>
      <dgm:spPr/>
    </dgm:pt>
    <dgm:pt modelId="{247F3411-2760-4EDD-96E3-AD2E27667E99}" type="pres">
      <dgm:prSet presAssocID="{8C5AFAC8-D287-48D6-92E8-09960E11F688}" presName="ParentBackground" presStyleLbl="fgAcc1" presStyleIdx="6" presStyleCnt="8"/>
      <dgm:spPr/>
    </dgm:pt>
    <dgm:pt modelId="{36A4F07B-9445-4CB4-9F49-A6CB3CF92319}" type="pres">
      <dgm:prSet presAssocID="{8C5AFAC8-D287-48D6-92E8-09960E11F688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DF7B86C-5AF9-4BCC-A9D2-B4B581BC529D}" type="pres">
      <dgm:prSet presAssocID="{FD62C98A-4D82-4D8A-83AD-60D01941D4AE}" presName="Accent1" presStyleCnt="0"/>
      <dgm:spPr/>
    </dgm:pt>
    <dgm:pt modelId="{B421D85D-839F-4385-AA37-CF7069AEF21D}" type="pres">
      <dgm:prSet presAssocID="{FD62C98A-4D82-4D8A-83AD-60D01941D4AE}" presName="Accent" presStyleLbl="node1" presStyleIdx="7" presStyleCnt="8"/>
      <dgm:spPr/>
    </dgm:pt>
    <dgm:pt modelId="{37858665-9274-4F4A-A5C1-A4E2BD062101}" type="pres">
      <dgm:prSet presAssocID="{FD62C98A-4D82-4D8A-83AD-60D01941D4AE}" presName="ParentBackground1" presStyleCnt="0"/>
      <dgm:spPr/>
    </dgm:pt>
    <dgm:pt modelId="{819F1734-546E-4347-8335-2C205DFA7B56}" type="pres">
      <dgm:prSet presAssocID="{FD62C98A-4D82-4D8A-83AD-60D01941D4AE}" presName="ParentBackground" presStyleLbl="fgAcc1" presStyleIdx="7" presStyleCnt="8"/>
      <dgm:spPr/>
    </dgm:pt>
    <dgm:pt modelId="{71AB79FD-3AC5-4ADC-A99D-B993564359E4}" type="pres">
      <dgm:prSet presAssocID="{FD62C98A-4D82-4D8A-83AD-60D01941D4A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44BAFC7A-762E-460B-9C26-7E23D92CC191}" srcId="{9218BAD9-73DD-4D3D-BF5D-38716DB099F6}" destId="{6330B8D7-7B6F-4E8A-B1E9-3FBB95128A7C}" srcOrd="7" destOrd="0" parTransId="{8DE338D3-80CC-4177-ADDF-D19D8D12B4EC}" sibTransId="{492EBF79-C609-4762-892C-606C4B411ADC}"/>
    <dgm:cxn modelId="{4E35E4E4-F0D4-4E3C-B9E3-9F896105ED1D}" type="presOf" srcId="{8C5AFAC8-D287-48D6-92E8-09960E11F688}" destId="{36A4F07B-9445-4CB4-9F49-A6CB3CF92319}" srcOrd="1" destOrd="0" presId="urn:microsoft.com/office/officeart/2011/layout/CircleProcess"/>
    <dgm:cxn modelId="{4220C339-1EA7-4AA8-9988-987BE20FBAB5}" type="presOf" srcId="{1AE5A68C-139A-4418-87B0-AF4CEE34C9C3}" destId="{CDDDB39B-EC0F-45E1-934B-C99E45A18CBF}" srcOrd="1" destOrd="0" presId="urn:microsoft.com/office/officeart/2011/layout/CircleProcess"/>
    <dgm:cxn modelId="{828D4517-8405-4F65-9CC7-22BEAD21C555}" srcId="{9218BAD9-73DD-4D3D-BF5D-38716DB099F6}" destId="{FD62C98A-4D82-4D8A-83AD-60D01941D4AE}" srcOrd="0" destOrd="0" parTransId="{9213C48F-EB96-4EEF-B317-A5725445A29F}" sibTransId="{E5A4BC26-7356-4E73-9A28-76CE9B664214}"/>
    <dgm:cxn modelId="{8FBA4ADB-51FE-4623-9C08-F966E2F9F592}" type="presOf" srcId="{7CC70ED4-6277-4757-9F57-C869372E8D6F}" destId="{0F1FF722-D0EF-4088-8448-906F6CD564E1}" srcOrd="1" destOrd="0" presId="urn:microsoft.com/office/officeart/2011/layout/CircleProcess"/>
    <dgm:cxn modelId="{93F54FD4-AA1E-4A07-996C-71E2334EB73A}" type="presOf" srcId="{1946EBC4-3683-4D50-AA32-4DBE9D1BC157}" destId="{A131E8D0-11BD-433F-AD64-AE3C6D7F1A40}" srcOrd="0" destOrd="0" presId="urn:microsoft.com/office/officeart/2011/layout/CircleProcess"/>
    <dgm:cxn modelId="{728467C1-EAF9-42D4-9C61-8BA6D23E4EDB}" type="presOf" srcId="{1AE5A68C-139A-4418-87B0-AF4CEE34C9C3}" destId="{DA7FA06B-7837-4CF3-9CCD-6634B92ECEB6}" srcOrd="0" destOrd="0" presId="urn:microsoft.com/office/officeart/2011/layout/CircleProcess"/>
    <dgm:cxn modelId="{81FD34C1-5065-4885-82FE-C7F3746644BD}" type="presOf" srcId="{403FABBD-A6E9-4A33-A28D-5383205EF324}" destId="{56E9D400-286D-43A5-9C31-EF7E4C49AAE7}" srcOrd="0" destOrd="0" presId="urn:microsoft.com/office/officeart/2011/layout/CircleProcess"/>
    <dgm:cxn modelId="{2BFC2B9A-F6C4-4DE1-8858-9515FCEB9051}" type="presOf" srcId="{6330B8D7-7B6F-4E8A-B1E9-3FBB95128A7C}" destId="{2632141C-6246-4102-A6DC-9A1C3A788344}" srcOrd="0" destOrd="0" presId="urn:microsoft.com/office/officeart/2011/layout/CircleProcess"/>
    <dgm:cxn modelId="{EC9755D7-F682-402B-A062-1E5C482D56B1}" srcId="{9218BAD9-73DD-4D3D-BF5D-38716DB099F6}" destId="{C5EE407E-2117-46DC-B723-9030FF7C180E}" srcOrd="3" destOrd="0" parTransId="{679DF64E-7270-4597-9AE5-3CBA530C653E}" sibTransId="{1CE5D73A-225D-4B0A-B40F-9D9B48EBB041}"/>
    <dgm:cxn modelId="{D6A3E920-E566-4A76-9686-4B31E9580A9E}" type="presOf" srcId="{C5EE407E-2117-46DC-B723-9030FF7C180E}" destId="{5B1449B3-710D-439D-AAEB-A9E79ABB5A94}" srcOrd="0" destOrd="0" presId="urn:microsoft.com/office/officeart/2011/layout/CircleProcess"/>
    <dgm:cxn modelId="{1800844A-A9FC-4752-8403-897A8CE0464F}" type="presOf" srcId="{FD62C98A-4D82-4D8A-83AD-60D01941D4AE}" destId="{71AB79FD-3AC5-4ADC-A99D-B993564359E4}" srcOrd="1" destOrd="0" presId="urn:microsoft.com/office/officeart/2011/layout/CircleProcess"/>
    <dgm:cxn modelId="{17098F00-D73A-4750-80A6-26413902C4CF}" type="presOf" srcId="{7CC70ED4-6277-4757-9F57-C869372E8D6F}" destId="{CBE8DA0D-218C-40B9-9FC3-F4D4CE6A155B}" srcOrd="0" destOrd="0" presId="urn:microsoft.com/office/officeart/2011/layout/CircleProcess"/>
    <dgm:cxn modelId="{F8C8CC73-8B24-498A-B598-BB470F651D36}" srcId="{9218BAD9-73DD-4D3D-BF5D-38716DB099F6}" destId="{7CC70ED4-6277-4757-9F57-C869372E8D6F}" srcOrd="6" destOrd="0" parTransId="{1B96C4D7-2EB2-439F-B7E0-33A65532B4E4}" sibTransId="{4085E9B5-2702-4085-9D9B-63423B46A2F7}"/>
    <dgm:cxn modelId="{420996A1-45D9-4F66-BB7B-7A2579BF415D}" type="presOf" srcId="{9218BAD9-73DD-4D3D-BF5D-38716DB099F6}" destId="{7F4B0DF0-B0EB-4688-8DB4-22702FFA9A6F}" srcOrd="0" destOrd="0" presId="urn:microsoft.com/office/officeart/2011/layout/CircleProcess"/>
    <dgm:cxn modelId="{9BA34491-F315-4C50-BB0E-98A9D3EF060B}" srcId="{9218BAD9-73DD-4D3D-BF5D-38716DB099F6}" destId="{8C5AFAC8-D287-48D6-92E8-09960E11F688}" srcOrd="1" destOrd="0" parTransId="{0D7F33BD-78A9-4A41-B6BB-625D46695200}" sibTransId="{356B796A-6712-4292-BB3D-34E5B055D2B7}"/>
    <dgm:cxn modelId="{C1402522-072C-4B11-9FB8-8D5C9DE593F2}" type="presOf" srcId="{1946EBC4-3683-4D50-AA32-4DBE9D1BC157}" destId="{A398555F-2600-442A-A77C-5B358F4E06FF}" srcOrd="1" destOrd="0" presId="urn:microsoft.com/office/officeart/2011/layout/CircleProcess"/>
    <dgm:cxn modelId="{470C51E6-9ED4-4E0A-9938-38518E27C37E}" srcId="{9218BAD9-73DD-4D3D-BF5D-38716DB099F6}" destId="{1946EBC4-3683-4D50-AA32-4DBE9D1BC157}" srcOrd="4" destOrd="0" parTransId="{0E82106C-94F1-496F-BC18-9F465BD61863}" sibTransId="{C774A9B1-0B91-48D7-8346-A4DCC90C8186}"/>
    <dgm:cxn modelId="{68262A71-DE98-448A-B048-D7CF433C4EDC}" srcId="{9218BAD9-73DD-4D3D-BF5D-38716DB099F6}" destId="{1AE5A68C-139A-4418-87B0-AF4CEE34C9C3}" srcOrd="2" destOrd="0" parTransId="{06C534CB-7495-4264-954E-980E58A4FC30}" sibTransId="{FAB25558-5F34-46DD-B5E3-7FE98A5CFD4B}"/>
    <dgm:cxn modelId="{973CD7CF-0523-4129-BC74-A92AAEA255C5}" type="presOf" srcId="{403FABBD-A6E9-4A33-A28D-5383205EF324}" destId="{5542034B-DFD1-4D7A-AB35-295CBBC7014C}" srcOrd="1" destOrd="0" presId="urn:microsoft.com/office/officeart/2011/layout/CircleProcess"/>
    <dgm:cxn modelId="{28993BCA-61F5-4264-8508-33A34AF6E1B8}" type="presOf" srcId="{C5EE407E-2117-46DC-B723-9030FF7C180E}" destId="{4C7E564A-6052-459F-8364-19D1B631DA23}" srcOrd="1" destOrd="0" presId="urn:microsoft.com/office/officeart/2011/layout/CircleProcess"/>
    <dgm:cxn modelId="{ED8B83AA-DCB6-4F05-8286-4ECB4C86BA0A}" srcId="{9218BAD9-73DD-4D3D-BF5D-38716DB099F6}" destId="{403FABBD-A6E9-4A33-A28D-5383205EF324}" srcOrd="5" destOrd="0" parTransId="{826EFBD4-E7E5-4829-A610-0729C511BBA5}" sibTransId="{C7D103F1-4CE5-4E20-9AC7-1F78D02E2DE1}"/>
    <dgm:cxn modelId="{9622EE90-6ED2-462B-83E5-3A2824939B89}" type="presOf" srcId="{8C5AFAC8-D287-48D6-92E8-09960E11F688}" destId="{247F3411-2760-4EDD-96E3-AD2E27667E99}" srcOrd="0" destOrd="0" presId="urn:microsoft.com/office/officeart/2011/layout/CircleProcess"/>
    <dgm:cxn modelId="{0727ADB6-A019-4110-A727-7112F39A360E}" type="presOf" srcId="{6330B8D7-7B6F-4E8A-B1E9-3FBB95128A7C}" destId="{B8EB43EB-4B85-45E1-B834-AD61E852948B}" srcOrd="1" destOrd="0" presId="urn:microsoft.com/office/officeart/2011/layout/CircleProcess"/>
    <dgm:cxn modelId="{3466FB35-F333-4B5E-A50D-EE48B2DE5627}" type="presOf" srcId="{FD62C98A-4D82-4D8A-83AD-60D01941D4AE}" destId="{819F1734-546E-4347-8335-2C205DFA7B56}" srcOrd="0" destOrd="0" presId="urn:microsoft.com/office/officeart/2011/layout/CircleProcess"/>
    <dgm:cxn modelId="{F219B37B-C819-4A56-A27F-9842B838AFA6}" type="presParOf" srcId="{7F4B0DF0-B0EB-4688-8DB4-22702FFA9A6F}" destId="{06A7D697-E266-45C3-BE12-94545BA39797}" srcOrd="0" destOrd="0" presId="urn:microsoft.com/office/officeart/2011/layout/CircleProcess"/>
    <dgm:cxn modelId="{D8690AF3-2B77-46D7-81D2-9BBB0036C5AF}" type="presParOf" srcId="{06A7D697-E266-45C3-BE12-94545BA39797}" destId="{B9304AC7-4FAA-4863-B00E-E39E45FD4D15}" srcOrd="0" destOrd="0" presId="urn:microsoft.com/office/officeart/2011/layout/CircleProcess"/>
    <dgm:cxn modelId="{9C1D3E94-458D-4B82-A585-48F1303F540C}" type="presParOf" srcId="{7F4B0DF0-B0EB-4688-8DB4-22702FFA9A6F}" destId="{A4FC17AC-A50C-43AE-AE30-D54BA91FA62A}" srcOrd="1" destOrd="0" presId="urn:microsoft.com/office/officeart/2011/layout/CircleProcess"/>
    <dgm:cxn modelId="{DF89C46C-DCB4-4D28-9C48-1C211430931D}" type="presParOf" srcId="{A4FC17AC-A50C-43AE-AE30-D54BA91FA62A}" destId="{2632141C-6246-4102-A6DC-9A1C3A788344}" srcOrd="0" destOrd="0" presId="urn:microsoft.com/office/officeart/2011/layout/CircleProcess"/>
    <dgm:cxn modelId="{476A480A-95B0-45DA-A8F9-1344BF2DE0AF}" type="presParOf" srcId="{7F4B0DF0-B0EB-4688-8DB4-22702FFA9A6F}" destId="{B8EB43EB-4B85-45E1-B834-AD61E852948B}" srcOrd="2" destOrd="0" presId="urn:microsoft.com/office/officeart/2011/layout/CircleProcess"/>
    <dgm:cxn modelId="{D1D8AD97-7958-4BAC-B415-BB4E7603E2FB}" type="presParOf" srcId="{7F4B0DF0-B0EB-4688-8DB4-22702FFA9A6F}" destId="{50AA859F-73A2-4B09-935D-759A1260BA7C}" srcOrd="3" destOrd="0" presId="urn:microsoft.com/office/officeart/2011/layout/CircleProcess"/>
    <dgm:cxn modelId="{36145C98-1906-4E49-BDC2-20AF02F53B1E}" type="presParOf" srcId="{50AA859F-73A2-4B09-935D-759A1260BA7C}" destId="{61B5B46E-E493-4BA2-84CA-9966E5E6B778}" srcOrd="0" destOrd="0" presId="urn:microsoft.com/office/officeart/2011/layout/CircleProcess"/>
    <dgm:cxn modelId="{D632F9F5-8DA6-4310-A9A4-F242105C9281}" type="presParOf" srcId="{7F4B0DF0-B0EB-4688-8DB4-22702FFA9A6F}" destId="{01852C85-A1A0-4018-894F-31F7CEA90738}" srcOrd="4" destOrd="0" presId="urn:microsoft.com/office/officeart/2011/layout/CircleProcess"/>
    <dgm:cxn modelId="{BE3B4DAE-5B7A-4B16-9116-E490F79765CB}" type="presParOf" srcId="{01852C85-A1A0-4018-894F-31F7CEA90738}" destId="{CBE8DA0D-218C-40B9-9FC3-F4D4CE6A155B}" srcOrd="0" destOrd="0" presId="urn:microsoft.com/office/officeart/2011/layout/CircleProcess"/>
    <dgm:cxn modelId="{82E1E603-DA18-422F-A537-9B3FF2495C04}" type="presParOf" srcId="{7F4B0DF0-B0EB-4688-8DB4-22702FFA9A6F}" destId="{0F1FF722-D0EF-4088-8448-906F6CD564E1}" srcOrd="5" destOrd="0" presId="urn:microsoft.com/office/officeart/2011/layout/CircleProcess"/>
    <dgm:cxn modelId="{9764A19D-89AF-4DE9-BEA6-13373A96E58D}" type="presParOf" srcId="{7F4B0DF0-B0EB-4688-8DB4-22702FFA9A6F}" destId="{7C9C8AF8-3238-4F67-A0CE-2F8227AA6C14}" srcOrd="6" destOrd="0" presId="urn:microsoft.com/office/officeart/2011/layout/CircleProcess"/>
    <dgm:cxn modelId="{19BF457C-24B3-4039-8553-A3D1BAD25BD2}" type="presParOf" srcId="{7C9C8AF8-3238-4F67-A0CE-2F8227AA6C14}" destId="{62567694-78D5-47CF-833F-69C9CB75A7A8}" srcOrd="0" destOrd="0" presId="urn:microsoft.com/office/officeart/2011/layout/CircleProcess"/>
    <dgm:cxn modelId="{5183E017-A83F-41D3-8685-F3AC810AC737}" type="presParOf" srcId="{7F4B0DF0-B0EB-4688-8DB4-22702FFA9A6F}" destId="{BC554268-4A77-4AB0-B7C1-C749E43E3792}" srcOrd="7" destOrd="0" presId="urn:microsoft.com/office/officeart/2011/layout/CircleProcess"/>
    <dgm:cxn modelId="{92E8CE39-0DFA-4E96-A56C-1005E711AD0D}" type="presParOf" srcId="{BC554268-4A77-4AB0-B7C1-C749E43E3792}" destId="{56E9D400-286D-43A5-9C31-EF7E4C49AAE7}" srcOrd="0" destOrd="0" presId="urn:microsoft.com/office/officeart/2011/layout/CircleProcess"/>
    <dgm:cxn modelId="{9C00FC5F-8239-43E4-9C33-5B6F17E18D59}" type="presParOf" srcId="{7F4B0DF0-B0EB-4688-8DB4-22702FFA9A6F}" destId="{5542034B-DFD1-4D7A-AB35-295CBBC7014C}" srcOrd="8" destOrd="0" presId="urn:microsoft.com/office/officeart/2011/layout/CircleProcess"/>
    <dgm:cxn modelId="{3A1BB8F2-EA28-4C91-8C91-B6B637631A48}" type="presParOf" srcId="{7F4B0DF0-B0EB-4688-8DB4-22702FFA9A6F}" destId="{248A7E17-329C-4AD3-8D2B-ACA609B4537A}" srcOrd="9" destOrd="0" presId="urn:microsoft.com/office/officeart/2011/layout/CircleProcess"/>
    <dgm:cxn modelId="{086B3215-4238-4AC7-9F8D-0BF7B131BD9C}" type="presParOf" srcId="{248A7E17-329C-4AD3-8D2B-ACA609B4537A}" destId="{28EBAD72-B51A-468E-AD17-7193D97A4C8D}" srcOrd="0" destOrd="0" presId="urn:microsoft.com/office/officeart/2011/layout/CircleProcess"/>
    <dgm:cxn modelId="{37207E41-E8F7-4D9F-95CE-7333E1C85A35}" type="presParOf" srcId="{7F4B0DF0-B0EB-4688-8DB4-22702FFA9A6F}" destId="{94E3BCBC-C698-41B2-B2D4-E3C77119E068}" srcOrd="10" destOrd="0" presId="urn:microsoft.com/office/officeart/2011/layout/CircleProcess"/>
    <dgm:cxn modelId="{D5F84832-FB03-4C53-BCBF-C85AD45E0A24}" type="presParOf" srcId="{94E3BCBC-C698-41B2-B2D4-E3C77119E068}" destId="{A131E8D0-11BD-433F-AD64-AE3C6D7F1A40}" srcOrd="0" destOrd="0" presId="urn:microsoft.com/office/officeart/2011/layout/CircleProcess"/>
    <dgm:cxn modelId="{DF0BE540-9698-4A47-9BFF-842ED2A0B177}" type="presParOf" srcId="{7F4B0DF0-B0EB-4688-8DB4-22702FFA9A6F}" destId="{A398555F-2600-442A-A77C-5B358F4E06FF}" srcOrd="11" destOrd="0" presId="urn:microsoft.com/office/officeart/2011/layout/CircleProcess"/>
    <dgm:cxn modelId="{1FAE8F50-B527-417D-902C-4976F6BEF578}" type="presParOf" srcId="{7F4B0DF0-B0EB-4688-8DB4-22702FFA9A6F}" destId="{83AADE95-06ED-4A91-BE73-B0A243A986DB}" srcOrd="12" destOrd="0" presId="urn:microsoft.com/office/officeart/2011/layout/CircleProcess"/>
    <dgm:cxn modelId="{D1FFEDD2-B5CF-4E3A-87FA-BEC8ECF110E1}" type="presParOf" srcId="{83AADE95-06ED-4A91-BE73-B0A243A986DB}" destId="{75D26274-5D77-4F1C-8BAA-EC31D0763F67}" srcOrd="0" destOrd="0" presId="urn:microsoft.com/office/officeart/2011/layout/CircleProcess"/>
    <dgm:cxn modelId="{BC0ED751-89B0-4328-81E8-41AB033B5C9D}" type="presParOf" srcId="{7F4B0DF0-B0EB-4688-8DB4-22702FFA9A6F}" destId="{ECB114F5-1219-4FF2-B839-98C1A0532B86}" srcOrd="13" destOrd="0" presId="urn:microsoft.com/office/officeart/2011/layout/CircleProcess"/>
    <dgm:cxn modelId="{F4896D6E-4653-4855-BE4D-CA296AF83D49}" type="presParOf" srcId="{ECB114F5-1219-4FF2-B839-98C1A0532B86}" destId="{5B1449B3-710D-439D-AAEB-A9E79ABB5A94}" srcOrd="0" destOrd="0" presId="urn:microsoft.com/office/officeart/2011/layout/CircleProcess"/>
    <dgm:cxn modelId="{2B3FD393-A78C-4B6B-AABD-9888020F51A2}" type="presParOf" srcId="{7F4B0DF0-B0EB-4688-8DB4-22702FFA9A6F}" destId="{4C7E564A-6052-459F-8364-19D1B631DA23}" srcOrd="14" destOrd="0" presId="urn:microsoft.com/office/officeart/2011/layout/CircleProcess"/>
    <dgm:cxn modelId="{1DB447E1-B0CC-408F-B9FE-0ED33D611BC0}" type="presParOf" srcId="{7F4B0DF0-B0EB-4688-8DB4-22702FFA9A6F}" destId="{A61DFB18-A5F3-49A1-A96A-D0F32FC38CAF}" srcOrd="15" destOrd="0" presId="urn:microsoft.com/office/officeart/2011/layout/CircleProcess"/>
    <dgm:cxn modelId="{EFEC460D-FFA2-40D1-BC83-CEC976E40C00}" type="presParOf" srcId="{A61DFB18-A5F3-49A1-A96A-D0F32FC38CAF}" destId="{6DA79F7C-B672-4C94-B0EF-C460D2C432DB}" srcOrd="0" destOrd="0" presId="urn:microsoft.com/office/officeart/2011/layout/CircleProcess"/>
    <dgm:cxn modelId="{C07663AF-9A0F-49A2-A081-54C923DDFA04}" type="presParOf" srcId="{7F4B0DF0-B0EB-4688-8DB4-22702FFA9A6F}" destId="{E3D99ADC-04A5-4FBC-B315-A49F95764C47}" srcOrd="16" destOrd="0" presId="urn:microsoft.com/office/officeart/2011/layout/CircleProcess"/>
    <dgm:cxn modelId="{AC66C667-DD3E-4981-8F6B-8F6A8812C5CC}" type="presParOf" srcId="{E3D99ADC-04A5-4FBC-B315-A49F95764C47}" destId="{DA7FA06B-7837-4CF3-9CCD-6634B92ECEB6}" srcOrd="0" destOrd="0" presId="urn:microsoft.com/office/officeart/2011/layout/CircleProcess"/>
    <dgm:cxn modelId="{5D70C34D-A587-4BEC-B3D3-F994E963170E}" type="presParOf" srcId="{7F4B0DF0-B0EB-4688-8DB4-22702FFA9A6F}" destId="{CDDDB39B-EC0F-45E1-934B-C99E45A18CBF}" srcOrd="17" destOrd="0" presId="urn:microsoft.com/office/officeart/2011/layout/CircleProcess"/>
    <dgm:cxn modelId="{5743C57D-4ACA-46C2-8C4A-4CA5B15D077A}" type="presParOf" srcId="{7F4B0DF0-B0EB-4688-8DB4-22702FFA9A6F}" destId="{FEDC44AB-4C8F-4D5D-8BAD-2D72ACA2D8C0}" srcOrd="18" destOrd="0" presId="urn:microsoft.com/office/officeart/2011/layout/CircleProcess"/>
    <dgm:cxn modelId="{05B4CA15-95CB-4480-A3FB-8CBA057825D9}" type="presParOf" srcId="{FEDC44AB-4C8F-4D5D-8BAD-2D72ACA2D8C0}" destId="{307E2EB6-0E8E-4DDE-8D76-209741D5A58B}" srcOrd="0" destOrd="0" presId="urn:microsoft.com/office/officeart/2011/layout/CircleProcess"/>
    <dgm:cxn modelId="{F52EA3B9-A0C9-4499-81CD-4197D4AB87AF}" type="presParOf" srcId="{7F4B0DF0-B0EB-4688-8DB4-22702FFA9A6F}" destId="{E41A20B7-8F7A-47EE-B073-AEC6EE0B6681}" srcOrd="19" destOrd="0" presId="urn:microsoft.com/office/officeart/2011/layout/CircleProcess"/>
    <dgm:cxn modelId="{A5AD3812-D4BC-45C7-9973-F1AF3D2EF271}" type="presParOf" srcId="{E41A20B7-8F7A-47EE-B073-AEC6EE0B6681}" destId="{247F3411-2760-4EDD-96E3-AD2E27667E99}" srcOrd="0" destOrd="0" presId="urn:microsoft.com/office/officeart/2011/layout/CircleProcess"/>
    <dgm:cxn modelId="{50A5685E-8130-4056-8D36-D3BDAF14699C}" type="presParOf" srcId="{7F4B0DF0-B0EB-4688-8DB4-22702FFA9A6F}" destId="{36A4F07B-9445-4CB4-9F49-A6CB3CF92319}" srcOrd="20" destOrd="0" presId="urn:microsoft.com/office/officeart/2011/layout/CircleProcess"/>
    <dgm:cxn modelId="{77FC660D-5A5F-42CA-B5E7-3A0D8DEDA7E8}" type="presParOf" srcId="{7F4B0DF0-B0EB-4688-8DB4-22702FFA9A6F}" destId="{5DF7B86C-5AF9-4BCC-A9D2-B4B581BC529D}" srcOrd="21" destOrd="0" presId="urn:microsoft.com/office/officeart/2011/layout/CircleProcess"/>
    <dgm:cxn modelId="{06C8BECF-9F9B-4D39-A1B0-834F61D36776}" type="presParOf" srcId="{5DF7B86C-5AF9-4BCC-A9D2-B4B581BC529D}" destId="{B421D85D-839F-4385-AA37-CF7069AEF21D}" srcOrd="0" destOrd="0" presId="urn:microsoft.com/office/officeart/2011/layout/CircleProcess"/>
    <dgm:cxn modelId="{368D4229-3CFA-4F97-8052-313695711A02}" type="presParOf" srcId="{7F4B0DF0-B0EB-4688-8DB4-22702FFA9A6F}" destId="{37858665-9274-4F4A-A5C1-A4E2BD062101}" srcOrd="22" destOrd="0" presId="urn:microsoft.com/office/officeart/2011/layout/CircleProcess"/>
    <dgm:cxn modelId="{CAD69EEE-3938-4000-AC6A-D415A173395C}" type="presParOf" srcId="{37858665-9274-4F4A-A5C1-A4E2BD062101}" destId="{819F1734-546E-4347-8335-2C205DFA7B56}" srcOrd="0" destOrd="0" presId="urn:microsoft.com/office/officeart/2011/layout/CircleProcess"/>
    <dgm:cxn modelId="{036B84EB-DE62-4C5B-9CB6-C8D063A70F5F}" type="presParOf" srcId="{7F4B0DF0-B0EB-4688-8DB4-22702FFA9A6F}" destId="{71AB79FD-3AC5-4ADC-A99D-B993564359E4}" srcOrd="23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B4EF77-70E6-4FA3-B92A-F06796EA4427}" type="doc">
      <dgm:prSet loTypeId="urn:microsoft.com/office/officeart/2011/layout/Circle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25A7573C-CE1B-4E28-8D66-9D8A5621214E}">
      <dgm:prSet phldrT="[Text]"/>
      <dgm:spPr/>
      <dgm:t>
        <a:bodyPr/>
        <a:lstStyle/>
        <a:p>
          <a:r>
            <a:rPr lang="cs-CZ" dirty="0" smtClean="0"/>
            <a:t>M</a:t>
          </a:r>
          <a:endParaRPr lang="cs-CZ" dirty="0"/>
        </a:p>
      </dgm:t>
    </dgm:pt>
    <dgm:pt modelId="{C3FE6236-36BC-475C-AE8C-680E8CABB254}" type="parTrans" cxnId="{B3FE037F-DE6F-4FEF-87E3-47986B18A1DA}">
      <dgm:prSet/>
      <dgm:spPr/>
      <dgm:t>
        <a:bodyPr/>
        <a:lstStyle/>
        <a:p>
          <a:endParaRPr lang="cs-CZ"/>
        </a:p>
      </dgm:t>
    </dgm:pt>
    <dgm:pt modelId="{82C21814-98FD-4CD1-920C-99174EEDF18B}" type="sibTrans" cxnId="{B3FE037F-DE6F-4FEF-87E3-47986B18A1DA}">
      <dgm:prSet/>
      <dgm:spPr/>
      <dgm:t>
        <a:bodyPr/>
        <a:lstStyle/>
        <a:p>
          <a:endParaRPr lang="cs-CZ"/>
        </a:p>
      </dgm:t>
    </dgm:pt>
    <dgm:pt modelId="{383C78FF-C9EF-4197-A42A-BF5117360092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37B9394D-1964-4D77-9840-8ECA92BF0E4A}" type="parTrans" cxnId="{D7C1D7F3-EDB4-4C85-925B-C8CB8CD8D010}">
      <dgm:prSet/>
      <dgm:spPr/>
      <dgm:t>
        <a:bodyPr/>
        <a:lstStyle/>
        <a:p>
          <a:endParaRPr lang="cs-CZ"/>
        </a:p>
      </dgm:t>
    </dgm:pt>
    <dgm:pt modelId="{B5E3DDFC-3119-451A-8ED9-500CFFD3292D}" type="sibTrans" cxnId="{D7C1D7F3-EDB4-4C85-925B-C8CB8CD8D010}">
      <dgm:prSet/>
      <dgm:spPr/>
      <dgm:t>
        <a:bodyPr/>
        <a:lstStyle/>
        <a:p>
          <a:endParaRPr lang="cs-CZ"/>
        </a:p>
      </dgm:t>
    </dgm:pt>
    <dgm:pt modelId="{C6C7352E-466D-40B1-8E09-F874552BBE63}">
      <dgm:prSet phldrT="[Text]"/>
      <dgm:spPr/>
      <dgm:t>
        <a:bodyPr/>
        <a:lstStyle/>
        <a:p>
          <a:r>
            <a:rPr lang="cs-CZ" dirty="0" smtClean="0"/>
            <a:t>U</a:t>
          </a:r>
          <a:endParaRPr lang="cs-CZ" dirty="0"/>
        </a:p>
      </dgm:t>
    </dgm:pt>
    <dgm:pt modelId="{E9812DE0-FE4A-4949-A07B-A346FE445252}" type="parTrans" cxnId="{A118B046-FB5C-4D05-84DE-8BFFFC6007A6}">
      <dgm:prSet/>
      <dgm:spPr/>
      <dgm:t>
        <a:bodyPr/>
        <a:lstStyle/>
        <a:p>
          <a:endParaRPr lang="cs-CZ"/>
        </a:p>
      </dgm:t>
    </dgm:pt>
    <dgm:pt modelId="{24F5146C-8469-4F65-B78F-B25A53D9ED23}" type="sibTrans" cxnId="{A118B046-FB5C-4D05-84DE-8BFFFC6007A6}">
      <dgm:prSet/>
      <dgm:spPr/>
      <dgm:t>
        <a:bodyPr/>
        <a:lstStyle/>
        <a:p>
          <a:endParaRPr lang="cs-CZ"/>
        </a:p>
      </dgm:t>
    </dgm:pt>
    <dgm:pt modelId="{77F13DAD-77DE-44E0-B3F8-A380267BAC16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FB0F3C20-789B-41BB-8E16-5C16481F699B}" type="parTrans" cxnId="{2A5DC35D-1EB0-4E10-B4D1-213BBC96ED20}">
      <dgm:prSet/>
      <dgm:spPr/>
      <dgm:t>
        <a:bodyPr/>
        <a:lstStyle/>
        <a:p>
          <a:endParaRPr lang="cs-CZ"/>
        </a:p>
      </dgm:t>
    </dgm:pt>
    <dgm:pt modelId="{199BE063-44CD-48F4-AF2E-70DD76822D08}" type="sibTrans" cxnId="{2A5DC35D-1EB0-4E10-B4D1-213BBC96ED20}">
      <dgm:prSet/>
      <dgm:spPr/>
      <dgm:t>
        <a:bodyPr/>
        <a:lstStyle/>
        <a:p>
          <a:endParaRPr lang="cs-CZ"/>
        </a:p>
      </dgm:t>
    </dgm:pt>
    <dgm:pt modelId="{0149E3DD-6C19-454C-B490-E58E1A5570C2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ECC007D8-E7F1-4ECD-A26C-5F8180519C79}" type="parTrans" cxnId="{57F9A166-8F31-44EC-8476-38E6C2C0709D}">
      <dgm:prSet/>
      <dgm:spPr/>
      <dgm:t>
        <a:bodyPr/>
        <a:lstStyle/>
        <a:p>
          <a:endParaRPr lang="cs-CZ"/>
        </a:p>
      </dgm:t>
    </dgm:pt>
    <dgm:pt modelId="{D15F28A7-459D-4581-B885-C065C3CFEDB4}" type="sibTrans" cxnId="{57F9A166-8F31-44EC-8476-38E6C2C0709D}">
      <dgm:prSet/>
      <dgm:spPr/>
      <dgm:t>
        <a:bodyPr/>
        <a:lstStyle/>
        <a:p>
          <a:endParaRPr lang="cs-CZ"/>
        </a:p>
      </dgm:t>
    </dgm:pt>
    <dgm:pt modelId="{56A82EF2-E7A0-4B6A-AAD4-2853198A0A94}">
      <dgm:prSet phldrT="[Text]"/>
      <dgm:spPr/>
      <dgm:t>
        <a:bodyPr/>
        <a:lstStyle/>
        <a:p>
          <a:r>
            <a:rPr lang="cs-CZ" dirty="0" smtClean="0"/>
            <a:t>R</a:t>
          </a:r>
          <a:endParaRPr lang="cs-CZ" dirty="0"/>
        </a:p>
      </dgm:t>
    </dgm:pt>
    <dgm:pt modelId="{14E7F7BD-2E10-4266-86BA-4DEAE4A386EF}" type="parTrans" cxnId="{3BC16E80-6DDD-433D-9D7E-6EEA9AC6C0F8}">
      <dgm:prSet/>
      <dgm:spPr/>
      <dgm:t>
        <a:bodyPr/>
        <a:lstStyle/>
        <a:p>
          <a:endParaRPr lang="cs-CZ"/>
        </a:p>
      </dgm:t>
    </dgm:pt>
    <dgm:pt modelId="{4E88F2E3-9EAA-4FDE-BC68-B37C1EC5436F}" type="sibTrans" cxnId="{3BC16E80-6DDD-433D-9D7E-6EEA9AC6C0F8}">
      <dgm:prSet/>
      <dgm:spPr/>
      <dgm:t>
        <a:bodyPr/>
        <a:lstStyle/>
        <a:p>
          <a:endParaRPr lang="cs-CZ"/>
        </a:p>
      </dgm:t>
    </dgm:pt>
    <dgm:pt modelId="{EF7B8703-08E6-4763-ACD9-1B1D4E65FBA9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E815EB0A-7ECB-4864-8159-FC8B94905D60}" type="parTrans" cxnId="{D5AB79FB-5181-43EE-9CC2-6C72CCC54545}">
      <dgm:prSet/>
      <dgm:spPr/>
      <dgm:t>
        <a:bodyPr/>
        <a:lstStyle/>
        <a:p>
          <a:endParaRPr lang="cs-CZ"/>
        </a:p>
      </dgm:t>
    </dgm:pt>
    <dgm:pt modelId="{ED6A6D8D-C0DC-4A68-8D24-5D3025A66493}" type="sibTrans" cxnId="{D5AB79FB-5181-43EE-9CC2-6C72CCC54545}">
      <dgm:prSet/>
      <dgm:spPr/>
      <dgm:t>
        <a:bodyPr/>
        <a:lstStyle/>
        <a:p>
          <a:endParaRPr lang="cs-CZ"/>
        </a:p>
      </dgm:t>
    </dgm:pt>
    <dgm:pt modelId="{81D65FE2-59E6-4AF0-8778-9E7C0F40C120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36DFB987-9F1F-4477-8A93-779B2F0B29FE}" type="parTrans" cxnId="{0F447356-3BAA-454C-8F12-759D04FF2104}">
      <dgm:prSet/>
      <dgm:spPr/>
      <dgm:t>
        <a:bodyPr/>
        <a:lstStyle/>
        <a:p>
          <a:endParaRPr lang="cs-CZ"/>
        </a:p>
      </dgm:t>
    </dgm:pt>
    <dgm:pt modelId="{DE2B6CD5-4027-4556-96AF-6D4ABCA96AC8}" type="sibTrans" cxnId="{0F447356-3BAA-454C-8F12-759D04FF2104}">
      <dgm:prSet/>
      <dgm:spPr/>
      <dgm:t>
        <a:bodyPr/>
        <a:lstStyle/>
        <a:p>
          <a:endParaRPr lang="cs-CZ"/>
        </a:p>
      </dgm:t>
    </dgm:pt>
    <dgm:pt modelId="{EE0FA50B-D11F-4DB7-9532-A9D27039B5AF}" type="pres">
      <dgm:prSet presAssocID="{5BB4EF77-70E6-4FA3-B92A-F06796EA4427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336301C1-5D59-43D8-BC78-B2C7E3431CF9}" type="pres">
      <dgm:prSet presAssocID="{77F13DAD-77DE-44E0-B3F8-A380267BAC16}" presName="Accent8" presStyleCnt="0"/>
      <dgm:spPr/>
    </dgm:pt>
    <dgm:pt modelId="{84C8383E-C426-4475-A461-F2C58A8B7ABF}" type="pres">
      <dgm:prSet presAssocID="{77F13DAD-77DE-44E0-B3F8-A380267BAC16}" presName="Accent" presStyleLbl="node1" presStyleIdx="0" presStyleCnt="8"/>
      <dgm:spPr/>
    </dgm:pt>
    <dgm:pt modelId="{D0CF8749-7CF5-43BD-8DD5-AF4A1636A94F}" type="pres">
      <dgm:prSet presAssocID="{77F13DAD-77DE-44E0-B3F8-A380267BAC16}" presName="ParentBackground8" presStyleCnt="0"/>
      <dgm:spPr/>
    </dgm:pt>
    <dgm:pt modelId="{BBF27C8C-23B5-40B7-94C2-AD56684A6777}" type="pres">
      <dgm:prSet presAssocID="{77F13DAD-77DE-44E0-B3F8-A380267BAC16}" presName="ParentBackground" presStyleLbl="fgAcc1" presStyleIdx="0" presStyleCnt="8"/>
      <dgm:spPr/>
    </dgm:pt>
    <dgm:pt modelId="{C28CB430-6A3E-4C8F-BD93-2063E9AD6120}" type="pres">
      <dgm:prSet presAssocID="{77F13DAD-77DE-44E0-B3F8-A380267BAC16}" presName="Parent8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269D578C-B336-4C04-9514-3DAE0CB44697}" type="pres">
      <dgm:prSet presAssocID="{81D65FE2-59E6-4AF0-8778-9E7C0F40C120}" presName="Accent7" presStyleCnt="0"/>
      <dgm:spPr/>
    </dgm:pt>
    <dgm:pt modelId="{9B5F5402-81D0-409A-AABA-B4DCE95B84D6}" type="pres">
      <dgm:prSet presAssocID="{81D65FE2-59E6-4AF0-8778-9E7C0F40C120}" presName="Accent" presStyleLbl="node1" presStyleIdx="1" presStyleCnt="8"/>
      <dgm:spPr/>
    </dgm:pt>
    <dgm:pt modelId="{6F22BCB7-F665-4D85-BD86-B431438BDE42}" type="pres">
      <dgm:prSet presAssocID="{81D65FE2-59E6-4AF0-8778-9E7C0F40C120}" presName="ParentBackground7" presStyleCnt="0"/>
      <dgm:spPr/>
    </dgm:pt>
    <dgm:pt modelId="{E46CAFCF-AB37-4D01-B3C5-409E614D60CA}" type="pres">
      <dgm:prSet presAssocID="{81D65FE2-59E6-4AF0-8778-9E7C0F40C120}" presName="ParentBackground" presStyleLbl="fgAcc1" presStyleIdx="1" presStyleCnt="8"/>
      <dgm:spPr/>
    </dgm:pt>
    <dgm:pt modelId="{18249626-1AD9-481E-9F6E-081E0ADA226B}" type="pres">
      <dgm:prSet presAssocID="{81D65FE2-59E6-4AF0-8778-9E7C0F40C120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238DCA8-CC7B-4968-BB78-7076051FB1D0}" type="pres">
      <dgm:prSet presAssocID="{EF7B8703-08E6-4763-ACD9-1B1D4E65FBA9}" presName="Accent6" presStyleCnt="0"/>
      <dgm:spPr/>
    </dgm:pt>
    <dgm:pt modelId="{B3866290-E007-447A-8CB5-8FAB860F5C54}" type="pres">
      <dgm:prSet presAssocID="{EF7B8703-08E6-4763-ACD9-1B1D4E65FBA9}" presName="Accent" presStyleLbl="node1" presStyleIdx="2" presStyleCnt="8"/>
      <dgm:spPr/>
    </dgm:pt>
    <dgm:pt modelId="{E3EBD39A-E9E2-4066-81B7-67B6B28AFC97}" type="pres">
      <dgm:prSet presAssocID="{EF7B8703-08E6-4763-ACD9-1B1D4E65FBA9}" presName="ParentBackground6" presStyleCnt="0"/>
      <dgm:spPr/>
    </dgm:pt>
    <dgm:pt modelId="{6E885A36-380E-44C5-8583-F2A3BF997ED6}" type="pres">
      <dgm:prSet presAssocID="{EF7B8703-08E6-4763-ACD9-1B1D4E65FBA9}" presName="ParentBackground" presStyleLbl="fgAcc1" presStyleIdx="2" presStyleCnt="8"/>
      <dgm:spPr/>
    </dgm:pt>
    <dgm:pt modelId="{38989704-5C59-4D9C-A3E4-03C6CB3E9216}" type="pres">
      <dgm:prSet presAssocID="{EF7B8703-08E6-4763-ACD9-1B1D4E65FBA9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9897772-0A87-4EE5-9274-51C86C3B26F0}" type="pres">
      <dgm:prSet presAssocID="{56A82EF2-E7A0-4B6A-AAD4-2853198A0A94}" presName="Accent5" presStyleCnt="0"/>
      <dgm:spPr/>
    </dgm:pt>
    <dgm:pt modelId="{FBC9798F-3888-4380-8196-9B2040123ADB}" type="pres">
      <dgm:prSet presAssocID="{56A82EF2-E7A0-4B6A-AAD4-2853198A0A94}" presName="Accent" presStyleLbl="node1" presStyleIdx="3" presStyleCnt="8"/>
      <dgm:spPr/>
    </dgm:pt>
    <dgm:pt modelId="{FB272CED-E6D2-476C-B1A1-2304D1AA629B}" type="pres">
      <dgm:prSet presAssocID="{56A82EF2-E7A0-4B6A-AAD4-2853198A0A94}" presName="ParentBackground5" presStyleCnt="0"/>
      <dgm:spPr/>
    </dgm:pt>
    <dgm:pt modelId="{09ABD661-BA14-4943-AA93-334C2B371E73}" type="pres">
      <dgm:prSet presAssocID="{56A82EF2-E7A0-4B6A-AAD4-2853198A0A94}" presName="ParentBackground" presStyleLbl="fgAcc1" presStyleIdx="3" presStyleCnt="8"/>
      <dgm:spPr/>
    </dgm:pt>
    <dgm:pt modelId="{C5F785D0-FDDF-44FA-9070-C027731B5D53}" type="pres">
      <dgm:prSet presAssocID="{56A82EF2-E7A0-4B6A-AAD4-2853198A0A94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7D5DDCC-23D5-43F0-B84D-F066F59DFBBE}" type="pres">
      <dgm:prSet presAssocID="{0149E3DD-6C19-454C-B490-E58E1A5570C2}" presName="Accent4" presStyleCnt="0"/>
      <dgm:spPr/>
    </dgm:pt>
    <dgm:pt modelId="{C431C81A-F2D1-4782-B76E-A15C029575CC}" type="pres">
      <dgm:prSet presAssocID="{0149E3DD-6C19-454C-B490-E58E1A5570C2}" presName="Accent" presStyleLbl="node1" presStyleIdx="4" presStyleCnt="8"/>
      <dgm:spPr/>
    </dgm:pt>
    <dgm:pt modelId="{7D024163-0B5D-4217-B478-214090551329}" type="pres">
      <dgm:prSet presAssocID="{0149E3DD-6C19-454C-B490-E58E1A5570C2}" presName="ParentBackground4" presStyleCnt="0"/>
      <dgm:spPr/>
    </dgm:pt>
    <dgm:pt modelId="{37D81728-BA49-403A-86EE-22425149BCAA}" type="pres">
      <dgm:prSet presAssocID="{0149E3DD-6C19-454C-B490-E58E1A5570C2}" presName="ParentBackground" presStyleLbl="fgAcc1" presStyleIdx="4" presStyleCnt="8"/>
      <dgm:spPr/>
    </dgm:pt>
    <dgm:pt modelId="{441ED0ED-BC64-4B44-AB63-0FCEB4A1E1EE}" type="pres">
      <dgm:prSet presAssocID="{0149E3DD-6C19-454C-B490-E58E1A5570C2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72BFD5B-A989-4B35-8938-38BFA58D966D}" type="pres">
      <dgm:prSet presAssocID="{C6C7352E-466D-40B1-8E09-F874552BBE63}" presName="Accent3" presStyleCnt="0"/>
      <dgm:spPr/>
    </dgm:pt>
    <dgm:pt modelId="{615548CA-4300-4086-8FD2-83D1387B8C48}" type="pres">
      <dgm:prSet presAssocID="{C6C7352E-466D-40B1-8E09-F874552BBE63}" presName="Accent" presStyleLbl="node1" presStyleIdx="5" presStyleCnt="8"/>
      <dgm:spPr/>
    </dgm:pt>
    <dgm:pt modelId="{54353B77-71CB-4569-9092-42D41792D7CA}" type="pres">
      <dgm:prSet presAssocID="{C6C7352E-466D-40B1-8E09-F874552BBE63}" presName="ParentBackground3" presStyleCnt="0"/>
      <dgm:spPr/>
    </dgm:pt>
    <dgm:pt modelId="{A7F81BE2-6886-4200-8482-F9275D8CF3BC}" type="pres">
      <dgm:prSet presAssocID="{C6C7352E-466D-40B1-8E09-F874552BBE63}" presName="ParentBackground" presStyleLbl="fgAcc1" presStyleIdx="5" presStyleCnt="8"/>
      <dgm:spPr/>
    </dgm:pt>
    <dgm:pt modelId="{5485404C-8CBB-42D2-9E81-7DC9B68B28B5}" type="pres">
      <dgm:prSet presAssocID="{C6C7352E-466D-40B1-8E09-F874552BBE63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A5A0C23B-5E58-4C27-A1F8-114A45AE0C56}" type="pres">
      <dgm:prSet presAssocID="{383C78FF-C9EF-4197-A42A-BF5117360092}" presName="Accent2" presStyleCnt="0"/>
      <dgm:spPr/>
    </dgm:pt>
    <dgm:pt modelId="{E0C37B6E-5905-4FAD-A096-D7128599D684}" type="pres">
      <dgm:prSet presAssocID="{383C78FF-C9EF-4197-A42A-BF5117360092}" presName="Accent" presStyleLbl="node1" presStyleIdx="6" presStyleCnt="8"/>
      <dgm:spPr/>
    </dgm:pt>
    <dgm:pt modelId="{5E57D67A-5E57-4E31-85BC-05C45F0F22F9}" type="pres">
      <dgm:prSet presAssocID="{383C78FF-C9EF-4197-A42A-BF5117360092}" presName="ParentBackground2" presStyleCnt="0"/>
      <dgm:spPr/>
    </dgm:pt>
    <dgm:pt modelId="{878D4D13-BCCD-4D09-9359-1A2B597EE29E}" type="pres">
      <dgm:prSet presAssocID="{383C78FF-C9EF-4197-A42A-BF5117360092}" presName="ParentBackground" presStyleLbl="fgAcc1" presStyleIdx="6" presStyleCnt="8"/>
      <dgm:spPr/>
    </dgm:pt>
    <dgm:pt modelId="{D1538A2B-A1E8-4B16-BF4E-FC1F1235B4CD}" type="pres">
      <dgm:prSet presAssocID="{383C78FF-C9EF-4197-A42A-BF5117360092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679A4A1-C1B5-4CD1-8CBA-A410ABA4EB22}" type="pres">
      <dgm:prSet presAssocID="{25A7573C-CE1B-4E28-8D66-9D8A5621214E}" presName="Accent1" presStyleCnt="0"/>
      <dgm:spPr/>
    </dgm:pt>
    <dgm:pt modelId="{3751BF4F-F172-4167-ACBF-EF588B833AA9}" type="pres">
      <dgm:prSet presAssocID="{25A7573C-CE1B-4E28-8D66-9D8A5621214E}" presName="Accent" presStyleLbl="node1" presStyleIdx="7" presStyleCnt="8"/>
      <dgm:spPr/>
    </dgm:pt>
    <dgm:pt modelId="{087CBC2F-08B8-4C2A-B1AD-F23D9EC1412B}" type="pres">
      <dgm:prSet presAssocID="{25A7573C-CE1B-4E28-8D66-9D8A5621214E}" presName="ParentBackground1" presStyleCnt="0"/>
      <dgm:spPr/>
    </dgm:pt>
    <dgm:pt modelId="{6827D223-36D1-418D-8BDE-20FD60B5CB1E}" type="pres">
      <dgm:prSet presAssocID="{25A7573C-CE1B-4E28-8D66-9D8A5621214E}" presName="ParentBackground" presStyleLbl="fgAcc1" presStyleIdx="7" presStyleCnt="8"/>
      <dgm:spPr/>
    </dgm:pt>
    <dgm:pt modelId="{31CB5CAD-C644-446E-AF07-294BDAD82EA7}" type="pres">
      <dgm:prSet presAssocID="{25A7573C-CE1B-4E28-8D66-9D8A5621214E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D7CEBECC-2A6F-4700-99EB-4194B7B99184}" type="presOf" srcId="{0149E3DD-6C19-454C-B490-E58E1A5570C2}" destId="{441ED0ED-BC64-4B44-AB63-0FCEB4A1E1EE}" srcOrd="1" destOrd="0" presId="urn:microsoft.com/office/officeart/2011/layout/CircleProcess"/>
    <dgm:cxn modelId="{01FDF38D-43A2-4F16-BFAE-5CC5DD939B51}" type="presOf" srcId="{383C78FF-C9EF-4197-A42A-BF5117360092}" destId="{878D4D13-BCCD-4D09-9359-1A2B597EE29E}" srcOrd="0" destOrd="0" presId="urn:microsoft.com/office/officeart/2011/layout/CircleProcess"/>
    <dgm:cxn modelId="{99AF6B7A-1E84-43CA-A4ED-79CFF2359382}" type="presOf" srcId="{5BB4EF77-70E6-4FA3-B92A-F06796EA4427}" destId="{EE0FA50B-D11F-4DB7-9532-A9D27039B5AF}" srcOrd="0" destOrd="0" presId="urn:microsoft.com/office/officeart/2011/layout/CircleProcess"/>
    <dgm:cxn modelId="{D91F77E0-9228-4977-9B47-31EAC1158CB8}" type="presOf" srcId="{81D65FE2-59E6-4AF0-8778-9E7C0F40C120}" destId="{E46CAFCF-AB37-4D01-B3C5-409E614D60CA}" srcOrd="0" destOrd="0" presId="urn:microsoft.com/office/officeart/2011/layout/CircleProcess"/>
    <dgm:cxn modelId="{0F447356-3BAA-454C-8F12-759D04FF2104}" srcId="{5BB4EF77-70E6-4FA3-B92A-F06796EA4427}" destId="{81D65FE2-59E6-4AF0-8778-9E7C0F40C120}" srcOrd="6" destOrd="0" parTransId="{36DFB987-9F1F-4477-8A93-779B2F0B29FE}" sibTransId="{DE2B6CD5-4027-4556-96AF-6D4ABCA96AC8}"/>
    <dgm:cxn modelId="{6A634027-14FC-43B4-8620-FBB826A2C741}" type="presOf" srcId="{56A82EF2-E7A0-4B6A-AAD4-2853198A0A94}" destId="{C5F785D0-FDDF-44FA-9070-C027731B5D53}" srcOrd="1" destOrd="0" presId="urn:microsoft.com/office/officeart/2011/layout/CircleProcess"/>
    <dgm:cxn modelId="{87A863E9-CB91-4F75-B880-EC879D7AF4CC}" type="presOf" srcId="{77F13DAD-77DE-44E0-B3F8-A380267BAC16}" destId="{C28CB430-6A3E-4C8F-BD93-2063E9AD6120}" srcOrd="1" destOrd="0" presId="urn:microsoft.com/office/officeart/2011/layout/CircleProcess"/>
    <dgm:cxn modelId="{C191886C-BBBC-49D9-A3BB-224393168DFD}" type="presOf" srcId="{383C78FF-C9EF-4197-A42A-BF5117360092}" destId="{D1538A2B-A1E8-4B16-BF4E-FC1F1235B4CD}" srcOrd="1" destOrd="0" presId="urn:microsoft.com/office/officeart/2011/layout/CircleProcess"/>
    <dgm:cxn modelId="{BEEBE85A-1792-4934-AC4D-4AEFAFAE5039}" type="presOf" srcId="{56A82EF2-E7A0-4B6A-AAD4-2853198A0A94}" destId="{09ABD661-BA14-4943-AA93-334C2B371E73}" srcOrd="0" destOrd="0" presId="urn:microsoft.com/office/officeart/2011/layout/CircleProcess"/>
    <dgm:cxn modelId="{EF596FEF-2421-4F6F-99C5-CC1759284984}" type="presOf" srcId="{EF7B8703-08E6-4763-ACD9-1B1D4E65FBA9}" destId="{38989704-5C59-4D9C-A3E4-03C6CB3E9216}" srcOrd="1" destOrd="0" presId="urn:microsoft.com/office/officeart/2011/layout/CircleProcess"/>
    <dgm:cxn modelId="{774D9C56-09B5-413F-9D7C-8931B0D09809}" type="presOf" srcId="{C6C7352E-466D-40B1-8E09-F874552BBE63}" destId="{A7F81BE2-6886-4200-8482-F9275D8CF3BC}" srcOrd="0" destOrd="0" presId="urn:microsoft.com/office/officeart/2011/layout/CircleProcess"/>
    <dgm:cxn modelId="{B3FE037F-DE6F-4FEF-87E3-47986B18A1DA}" srcId="{5BB4EF77-70E6-4FA3-B92A-F06796EA4427}" destId="{25A7573C-CE1B-4E28-8D66-9D8A5621214E}" srcOrd="0" destOrd="0" parTransId="{C3FE6236-36BC-475C-AE8C-680E8CABB254}" sibTransId="{82C21814-98FD-4CD1-920C-99174EEDF18B}"/>
    <dgm:cxn modelId="{32E5271D-E2DB-461E-A3D3-86F0483CAB8A}" type="presOf" srcId="{EF7B8703-08E6-4763-ACD9-1B1D4E65FBA9}" destId="{6E885A36-380E-44C5-8583-F2A3BF997ED6}" srcOrd="0" destOrd="0" presId="urn:microsoft.com/office/officeart/2011/layout/CircleProcess"/>
    <dgm:cxn modelId="{3BC16E80-6DDD-433D-9D7E-6EEA9AC6C0F8}" srcId="{5BB4EF77-70E6-4FA3-B92A-F06796EA4427}" destId="{56A82EF2-E7A0-4B6A-AAD4-2853198A0A94}" srcOrd="4" destOrd="0" parTransId="{14E7F7BD-2E10-4266-86BA-4DEAE4A386EF}" sibTransId="{4E88F2E3-9EAA-4FDE-BC68-B37C1EC5436F}"/>
    <dgm:cxn modelId="{D5AB79FB-5181-43EE-9CC2-6C72CCC54545}" srcId="{5BB4EF77-70E6-4FA3-B92A-F06796EA4427}" destId="{EF7B8703-08E6-4763-ACD9-1B1D4E65FBA9}" srcOrd="5" destOrd="0" parTransId="{E815EB0A-7ECB-4864-8159-FC8B94905D60}" sibTransId="{ED6A6D8D-C0DC-4A68-8D24-5D3025A66493}"/>
    <dgm:cxn modelId="{A118B046-FB5C-4D05-84DE-8BFFFC6007A6}" srcId="{5BB4EF77-70E6-4FA3-B92A-F06796EA4427}" destId="{C6C7352E-466D-40B1-8E09-F874552BBE63}" srcOrd="2" destOrd="0" parTransId="{E9812DE0-FE4A-4949-A07B-A346FE445252}" sibTransId="{24F5146C-8469-4F65-B78F-B25A53D9ED23}"/>
    <dgm:cxn modelId="{5C6D7490-87BD-4B6E-A5D2-B83FBBF05099}" type="presOf" srcId="{C6C7352E-466D-40B1-8E09-F874552BBE63}" destId="{5485404C-8CBB-42D2-9E81-7DC9B68B28B5}" srcOrd="1" destOrd="0" presId="urn:microsoft.com/office/officeart/2011/layout/CircleProcess"/>
    <dgm:cxn modelId="{7A4AA3B3-EECD-43FF-AF13-43002C23EDDC}" type="presOf" srcId="{0149E3DD-6C19-454C-B490-E58E1A5570C2}" destId="{37D81728-BA49-403A-86EE-22425149BCAA}" srcOrd="0" destOrd="0" presId="urn:microsoft.com/office/officeart/2011/layout/CircleProcess"/>
    <dgm:cxn modelId="{89C88DCE-5391-4804-B498-29D316608EF2}" type="presOf" srcId="{77F13DAD-77DE-44E0-B3F8-A380267BAC16}" destId="{BBF27C8C-23B5-40B7-94C2-AD56684A6777}" srcOrd="0" destOrd="0" presId="urn:microsoft.com/office/officeart/2011/layout/CircleProcess"/>
    <dgm:cxn modelId="{B435DD8B-96C2-448C-8839-28A31D73FA88}" type="presOf" srcId="{25A7573C-CE1B-4E28-8D66-9D8A5621214E}" destId="{31CB5CAD-C644-446E-AF07-294BDAD82EA7}" srcOrd="1" destOrd="0" presId="urn:microsoft.com/office/officeart/2011/layout/CircleProcess"/>
    <dgm:cxn modelId="{D7C1D7F3-EDB4-4C85-925B-C8CB8CD8D010}" srcId="{5BB4EF77-70E6-4FA3-B92A-F06796EA4427}" destId="{383C78FF-C9EF-4197-A42A-BF5117360092}" srcOrd="1" destOrd="0" parTransId="{37B9394D-1964-4D77-9840-8ECA92BF0E4A}" sibTransId="{B5E3DDFC-3119-451A-8ED9-500CFFD3292D}"/>
    <dgm:cxn modelId="{4A9E95E8-E8FC-43FF-93DC-FE01E2C5186D}" type="presOf" srcId="{25A7573C-CE1B-4E28-8D66-9D8A5621214E}" destId="{6827D223-36D1-418D-8BDE-20FD60B5CB1E}" srcOrd="0" destOrd="0" presId="urn:microsoft.com/office/officeart/2011/layout/CircleProcess"/>
    <dgm:cxn modelId="{2A5DC35D-1EB0-4E10-B4D1-213BBC96ED20}" srcId="{5BB4EF77-70E6-4FA3-B92A-F06796EA4427}" destId="{77F13DAD-77DE-44E0-B3F8-A380267BAC16}" srcOrd="7" destOrd="0" parTransId="{FB0F3C20-789B-41BB-8E16-5C16481F699B}" sibTransId="{199BE063-44CD-48F4-AF2E-70DD76822D08}"/>
    <dgm:cxn modelId="{36F87FFA-9153-4270-A36B-6413CC2C6148}" type="presOf" srcId="{81D65FE2-59E6-4AF0-8778-9E7C0F40C120}" destId="{18249626-1AD9-481E-9F6E-081E0ADA226B}" srcOrd="1" destOrd="0" presId="urn:microsoft.com/office/officeart/2011/layout/CircleProcess"/>
    <dgm:cxn modelId="{57F9A166-8F31-44EC-8476-38E6C2C0709D}" srcId="{5BB4EF77-70E6-4FA3-B92A-F06796EA4427}" destId="{0149E3DD-6C19-454C-B490-E58E1A5570C2}" srcOrd="3" destOrd="0" parTransId="{ECC007D8-E7F1-4ECD-A26C-5F8180519C79}" sibTransId="{D15F28A7-459D-4581-B885-C065C3CFEDB4}"/>
    <dgm:cxn modelId="{92EBFCCE-D7BE-4AB5-80D5-225F79A92A7F}" type="presParOf" srcId="{EE0FA50B-D11F-4DB7-9532-A9D27039B5AF}" destId="{336301C1-5D59-43D8-BC78-B2C7E3431CF9}" srcOrd="0" destOrd="0" presId="urn:microsoft.com/office/officeart/2011/layout/CircleProcess"/>
    <dgm:cxn modelId="{26A737DC-88DA-4F1C-A8B2-F3026698E5E7}" type="presParOf" srcId="{336301C1-5D59-43D8-BC78-B2C7E3431CF9}" destId="{84C8383E-C426-4475-A461-F2C58A8B7ABF}" srcOrd="0" destOrd="0" presId="urn:microsoft.com/office/officeart/2011/layout/CircleProcess"/>
    <dgm:cxn modelId="{E021BC37-4B62-4BE0-8ECE-A99D0D707227}" type="presParOf" srcId="{EE0FA50B-D11F-4DB7-9532-A9D27039B5AF}" destId="{D0CF8749-7CF5-43BD-8DD5-AF4A1636A94F}" srcOrd="1" destOrd="0" presId="urn:microsoft.com/office/officeart/2011/layout/CircleProcess"/>
    <dgm:cxn modelId="{079397CD-4C7A-4D22-A11C-BA5210E738FB}" type="presParOf" srcId="{D0CF8749-7CF5-43BD-8DD5-AF4A1636A94F}" destId="{BBF27C8C-23B5-40B7-94C2-AD56684A6777}" srcOrd="0" destOrd="0" presId="urn:microsoft.com/office/officeart/2011/layout/CircleProcess"/>
    <dgm:cxn modelId="{7EB471FC-4300-4BCE-8284-9F4D610551CC}" type="presParOf" srcId="{EE0FA50B-D11F-4DB7-9532-A9D27039B5AF}" destId="{C28CB430-6A3E-4C8F-BD93-2063E9AD6120}" srcOrd="2" destOrd="0" presId="urn:microsoft.com/office/officeart/2011/layout/CircleProcess"/>
    <dgm:cxn modelId="{FE428CD2-A1A4-48D4-86AF-9CDC32E8DD05}" type="presParOf" srcId="{EE0FA50B-D11F-4DB7-9532-A9D27039B5AF}" destId="{269D578C-B336-4C04-9514-3DAE0CB44697}" srcOrd="3" destOrd="0" presId="urn:microsoft.com/office/officeart/2011/layout/CircleProcess"/>
    <dgm:cxn modelId="{86CF3CCE-2DE5-40C0-8B48-2330D8DCC96A}" type="presParOf" srcId="{269D578C-B336-4C04-9514-3DAE0CB44697}" destId="{9B5F5402-81D0-409A-AABA-B4DCE95B84D6}" srcOrd="0" destOrd="0" presId="urn:microsoft.com/office/officeart/2011/layout/CircleProcess"/>
    <dgm:cxn modelId="{9BB28368-3504-45E5-9DAA-0C4DA87382CA}" type="presParOf" srcId="{EE0FA50B-D11F-4DB7-9532-A9D27039B5AF}" destId="{6F22BCB7-F665-4D85-BD86-B431438BDE42}" srcOrd="4" destOrd="0" presId="urn:microsoft.com/office/officeart/2011/layout/CircleProcess"/>
    <dgm:cxn modelId="{B913622B-4A77-4B38-AC2C-C148472869B0}" type="presParOf" srcId="{6F22BCB7-F665-4D85-BD86-B431438BDE42}" destId="{E46CAFCF-AB37-4D01-B3C5-409E614D60CA}" srcOrd="0" destOrd="0" presId="urn:microsoft.com/office/officeart/2011/layout/CircleProcess"/>
    <dgm:cxn modelId="{1BD9B0A4-38B7-4CF1-BD46-4397E23B2F35}" type="presParOf" srcId="{EE0FA50B-D11F-4DB7-9532-A9D27039B5AF}" destId="{18249626-1AD9-481E-9F6E-081E0ADA226B}" srcOrd="5" destOrd="0" presId="urn:microsoft.com/office/officeart/2011/layout/CircleProcess"/>
    <dgm:cxn modelId="{8E142B7C-8188-4BDE-AB43-53123A0F21E2}" type="presParOf" srcId="{EE0FA50B-D11F-4DB7-9532-A9D27039B5AF}" destId="{8238DCA8-CC7B-4968-BB78-7076051FB1D0}" srcOrd="6" destOrd="0" presId="urn:microsoft.com/office/officeart/2011/layout/CircleProcess"/>
    <dgm:cxn modelId="{4AFAB443-090E-437B-A83D-67CF07CDA37D}" type="presParOf" srcId="{8238DCA8-CC7B-4968-BB78-7076051FB1D0}" destId="{B3866290-E007-447A-8CB5-8FAB860F5C54}" srcOrd="0" destOrd="0" presId="urn:microsoft.com/office/officeart/2011/layout/CircleProcess"/>
    <dgm:cxn modelId="{5EDD8A6F-9C6F-4597-8F20-2618FBA66EE7}" type="presParOf" srcId="{EE0FA50B-D11F-4DB7-9532-A9D27039B5AF}" destId="{E3EBD39A-E9E2-4066-81B7-67B6B28AFC97}" srcOrd="7" destOrd="0" presId="urn:microsoft.com/office/officeart/2011/layout/CircleProcess"/>
    <dgm:cxn modelId="{A784177D-F78C-4545-9874-8E608749B035}" type="presParOf" srcId="{E3EBD39A-E9E2-4066-81B7-67B6B28AFC97}" destId="{6E885A36-380E-44C5-8583-F2A3BF997ED6}" srcOrd="0" destOrd="0" presId="urn:microsoft.com/office/officeart/2011/layout/CircleProcess"/>
    <dgm:cxn modelId="{09D130BF-EBA8-482E-9DFA-B422EECF5CE3}" type="presParOf" srcId="{EE0FA50B-D11F-4DB7-9532-A9D27039B5AF}" destId="{38989704-5C59-4D9C-A3E4-03C6CB3E9216}" srcOrd="8" destOrd="0" presId="urn:microsoft.com/office/officeart/2011/layout/CircleProcess"/>
    <dgm:cxn modelId="{B80E4365-A239-4E9D-B567-FEE301C24D18}" type="presParOf" srcId="{EE0FA50B-D11F-4DB7-9532-A9D27039B5AF}" destId="{99897772-0A87-4EE5-9274-51C86C3B26F0}" srcOrd="9" destOrd="0" presId="urn:microsoft.com/office/officeart/2011/layout/CircleProcess"/>
    <dgm:cxn modelId="{C3D6C3C4-8911-4BAE-9C88-3AB6FD9F78B4}" type="presParOf" srcId="{99897772-0A87-4EE5-9274-51C86C3B26F0}" destId="{FBC9798F-3888-4380-8196-9B2040123ADB}" srcOrd="0" destOrd="0" presId="urn:microsoft.com/office/officeart/2011/layout/CircleProcess"/>
    <dgm:cxn modelId="{D8750B34-0E63-4428-8441-7288CB71058B}" type="presParOf" srcId="{EE0FA50B-D11F-4DB7-9532-A9D27039B5AF}" destId="{FB272CED-E6D2-476C-B1A1-2304D1AA629B}" srcOrd="10" destOrd="0" presId="urn:microsoft.com/office/officeart/2011/layout/CircleProcess"/>
    <dgm:cxn modelId="{009FFA3E-5673-43A2-875B-41C3EAABF0E2}" type="presParOf" srcId="{FB272CED-E6D2-476C-B1A1-2304D1AA629B}" destId="{09ABD661-BA14-4943-AA93-334C2B371E73}" srcOrd="0" destOrd="0" presId="urn:microsoft.com/office/officeart/2011/layout/CircleProcess"/>
    <dgm:cxn modelId="{A7F640EF-C140-4DA4-BB20-736471ED0A17}" type="presParOf" srcId="{EE0FA50B-D11F-4DB7-9532-A9D27039B5AF}" destId="{C5F785D0-FDDF-44FA-9070-C027731B5D53}" srcOrd="11" destOrd="0" presId="urn:microsoft.com/office/officeart/2011/layout/CircleProcess"/>
    <dgm:cxn modelId="{D08B215C-EBF8-4BA9-A641-74730BB8119F}" type="presParOf" srcId="{EE0FA50B-D11F-4DB7-9532-A9D27039B5AF}" destId="{17D5DDCC-23D5-43F0-B84D-F066F59DFBBE}" srcOrd="12" destOrd="0" presId="urn:microsoft.com/office/officeart/2011/layout/CircleProcess"/>
    <dgm:cxn modelId="{CF70DD46-37F4-4FCD-AAB9-DE846CB3B9E2}" type="presParOf" srcId="{17D5DDCC-23D5-43F0-B84D-F066F59DFBBE}" destId="{C431C81A-F2D1-4782-B76E-A15C029575CC}" srcOrd="0" destOrd="0" presId="urn:microsoft.com/office/officeart/2011/layout/CircleProcess"/>
    <dgm:cxn modelId="{ADE3D094-CA71-425F-81CD-B81E2439D07B}" type="presParOf" srcId="{EE0FA50B-D11F-4DB7-9532-A9D27039B5AF}" destId="{7D024163-0B5D-4217-B478-214090551329}" srcOrd="13" destOrd="0" presId="urn:microsoft.com/office/officeart/2011/layout/CircleProcess"/>
    <dgm:cxn modelId="{64F57EA2-E89C-479D-A860-317506A0B21F}" type="presParOf" srcId="{7D024163-0B5D-4217-B478-214090551329}" destId="{37D81728-BA49-403A-86EE-22425149BCAA}" srcOrd="0" destOrd="0" presId="urn:microsoft.com/office/officeart/2011/layout/CircleProcess"/>
    <dgm:cxn modelId="{795332B9-8DDD-457E-986B-40AE99F0BD92}" type="presParOf" srcId="{EE0FA50B-D11F-4DB7-9532-A9D27039B5AF}" destId="{441ED0ED-BC64-4B44-AB63-0FCEB4A1E1EE}" srcOrd="14" destOrd="0" presId="urn:microsoft.com/office/officeart/2011/layout/CircleProcess"/>
    <dgm:cxn modelId="{AA0BE82C-D691-4F8B-86DC-90E2EE609B98}" type="presParOf" srcId="{EE0FA50B-D11F-4DB7-9532-A9D27039B5AF}" destId="{172BFD5B-A989-4B35-8938-38BFA58D966D}" srcOrd="15" destOrd="0" presId="urn:microsoft.com/office/officeart/2011/layout/CircleProcess"/>
    <dgm:cxn modelId="{7BE9F941-8069-4A9A-84AD-01AE9A6B6058}" type="presParOf" srcId="{172BFD5B-A989-4B35-8938-38BFA58D966D}" destId="{615548CA-4300-4086-8FD2-83D1387B8C48}" srcOrd="0" destOrd="0" presId="urn:microsoft.com/office/officeart/2011/layout/CircleProcess"/>
    <dgm:cxn modelId="{6B918E26-B2F7-48A1-919B-83BCB19C53CD}" type="presParOf" srcId="{EE0FA50B-D11F-4DB7-9532-A9D27039B5AF}" destId="{54353B77-71CB-4569-9092-42D41792D7CA}" srcOrd="16" destOrd="0" presId="urn:microsoft.com/office/officeart/2011/layout/CircleProcess"/>
    <dgm:cxn modelId="{5187AF14-0397-4BD5-879D-8F731591533F}" type="presParOf" srcId="{54353B77-71CB-4569-9092-42D41792D7CA}" destId="{A7F81BE2-6886-4200-8482-F9275D8CF3BC}" srcOrd="0" destOrd="0" presId="urn:microsoft.com/office/officeart/2011/layout/CircleProcess"/>
    <dgm:cxn modelId="{2A0353BC-67F6-4F52-BCB4-BA3FB6CC8A62}" type="presParOf" srcId="{EE0FA50B-D11F-4DB7-9532-A9D27039B5AF}" destId="{5485404C-8CBB-42D2-9E81-7DC9B68B28B5}" srcOrd="17" destOrd="0" presId="urn:microsoft.com/office/officeart/2011/layout/CircleProcess"/>
    <dgm:cxn modelId="{071B21C2-B366-40FE-B6E9-B3B2C441795D}" type="presParOf" srcId="{EE0FA50B-D11F-4DB7-9532-A9D27039B5AF}" destId="{A5A0C23B-5E58-4C27-A1F8-114A45AE0C56}" srcOrd="18" destOrd="0" presId="urn:microsoft.com/office/officeart/2011/layout/CircleProcess"/>
    <dgm:cxn modelId="{D20684BF-307D-4381-BAB8-69D8A6FC41AC}" type="presParOf" srcId="{A5A0C23B-5E58-4C27-A1F8-114A45AE0C56}" destId="{E0C37B6E-5905-4FAD-A096-D7128599D684}" srcOrd="0" destOrd="0" presId="urn:microsoft.com/office/officeart/2011/layout/CircleProcess"/>
    <dgm:cxn modelId="{400E1E45-9DE5-4506-B22E-235313EC2DE0}" type="presParOf" srcId="{EE0FA50B-D11F-4DB7-9532-A9D27039B5AF}" destId="{5E57D67A-5E57-4E31-85BC-05C45F0F22F9}" srcOrd="19" destOrd="0" presId="urn:microsoft.com/office/officeart/2011/layout/CircleProcess"/>
    <dgm:cxn modelId="{EF78DDBA-BF65-4D69-AF1E-2A16D5988576}" type="presParOf" srcId="{5E57D67A-5E57-4E31-85BC-05C45F0F22F9}" destId="{878D4D13-BCCD-4D09-9359-1A2B597EE29E}" srcOrd="0" destOrd="0" presId="urn:microsoft.com/office/officeart/2011/layout/CircleProcess"/>
    <dgm:cxn modelId="{63556738-3E46-45BC-8A8C-C7CB8541CA3F}" type="presParOf" srcId="{EE0FA50B-D11F-4DB7-9532-A9D27039B5AF}" destId="{D1538A2B-A1E8-4B16-BF4E-FC1F1235B4CD}" srcOrd="20" destOrd="0" presId="urn:microsoft.com/office/officeart/2011/layout/CircleProcess"/>
    <dgm:cxn modelId="{86073AEE-22CC-4C15-969A-C2D952B483FC}" type="presParOf" srcId="{EE0FA50B-D11F-4DB7-9532-A9D27039B5AF}" destId="{B679A4A1-C1B5-4CD1-8CBA-A410ABA4EB22}" srcOrd="21" destOrd="0" presId="urn:microsoft.com/office/officeart/2011/layout/CircleProcess"/>
    <dgm:cxn modelId="{64B54715-F94E-4226-A04B-2CAAFABC2962}" type="presParOf" srcId="{B679A4A1-C1B5-4CD1-8CBA-A410ABA4EB22}" destId="{3751BF4F-F172-4167-ACBF-EF588B833AA9}" srcOrd="0" destOrd="0" presId="urn:microsoft.com/office/officeart/2011/layout/CircleProcess"/>
    <dgm:cxn modelId="{DEFB226C-5A37-46FC-9409-513C62D1EF46}" type="presParOf" srcId="{EE0FA50B-D11F-4DB7-9532-A9D27039B5AF}" destId="{087CBC2F-08B8-4C2A-B1AD-F23D9EC1412B}" srcOrd="22" destOrd="0" presId="urn:microsoft.com/office/officeart/2011/layout/CircleProcess"/>
    <dgm:cxn modelId="{FF1C9375-29C9-4569-B2C0-A3E26C6D8971}" type="presParOf" srcId="{087CBC2F-08B8-4C2A-B1AD-F23D9EC1412B}" destId="{6827D223-36D1-418D-8BDE-20FD60B5CB1E}" srcOrd="0" destOrd="0" presId="urn:microsoft.com/office/officeart/2011/layout/CircleProcess"/>
    <dgm:cxn modelId="{7BAEA1D8-E6F7-4D42-AEE1-23DFF357BEC1}" type="presParOf" srcId="{EE0FA50B-D11F-4DB7-9532-A9D27039B5AF}" destId="{31CB5CAD-C644-446E-AF07-294BDAD82EA7}" srcOrd="23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2EE4CB72-0D6B-4AD4-BA13-8235EB8BCBA1}" type="doc">
      <dgm:prSet loTypeId="urn:microsoft.com/office/officeart/2005/8/layout/bProcess2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533C17AE-1A20-46D4-8D82-4FF15A816EC4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392A560C-B736-461D-9528-4196D7B6191B}" type="parTrans" cxnId="{72C30472-2339-4A80-8A16-21E0F3232662}">
      <dgm:prSet/>
      <dgm:spPr/>
      <dgm:t>
        <a:bodyPr/>
        <a:lstStyle/>
        <a:p>
          <a:endParaRPr lang="cs-CZ"/>
        </a:p>
      </dgm:t>
    </dgm:pt>
    <dgm:pt modelId="{E58B9900-EC7D-4D15-9C94-F431D9DED351}" type="sibTrans" cxnId="{72C30472-2339-4A80-8A16-21E0F3232662}">
      <dgm:prSet/>
      <dgm:spPr/>
      <dgm:t>
        <a:bodyPr/>
        <a:lstStyle/>
        <a:p>
          <a:endParaRPr lang="cs-CZ"/>
        </a:p>
      </dgm:t>
    </dgm:pt>
    <dgm:pt modelId="{37EBAD47-2DC8-4EEB-9351-D4990E2760C0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55FF77B4-AB93-42FC-9E49-B01253486656}" type="parTrans" cxnId="{2F01E357-A582-4AC2-A42E-1C2440F38036}">
      <dgm:prSet/>
      <dgm:spPr/>
      <dgm:t>
        <a:bodyPr/>
        <a:lstStyle/>
        <a:p>
          <a:endParaRPr lang="cs-CZ"/>
        </a:p>
      </dgm:t>
    </dgm:pt>
    <dgm:pt modelId="{788B1701-F151-43B2-B8FB-71D3DBF3674C}" type="sibTrans" cxnId="{2F01E357-A582-4AC2-A42E-1C2440F38036}">
      <dgm:prSet/>
      <dgm:spPr/>
      <dgm:t>
        <a:bodyPr/>
        <a:lstStyle/>
        <a:p>
          <a:endParaRPr lang="cs-CZ"/>
        </a:p>
      </dgm:t>
    </dgm:pt>
    <dgm:pt modelId="{F57DE580-FEDA-4B99-87EF-2AABE5D38D54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5A82D383-A4EB-4AC8-85F1-971D786A646C}" type="parTrans" cxnId="{AA82FE51-AA5D-4997-8E23-2EE75AF0B458}">
      <dgm:prSet/>
      <dgm:spPr/>
      <dgm:t>
        <a:bodyPr/>
        <a:lstStyle/>
        <a:p>
          <a:endParaRPr lang="cs-CZ"/>
        </a:p>
      </dgm:t>
    </dgm:pt>
    <dgm:pt modelId="{4F4FA1E8-99CE-44A3-B026-2FC330D6B2C0}" type="sibTrans" cxnId="{AA82FE51-AA5D-4997-8E23-2EE75AF0B458}">
      <dgm:prSet/>
      <dgm:spPr/>
      <dgm:t>
        <a:bodyPr/>
        <a:lstStyle/>
        <a:p>
          <a:endParaRPr lang="cs-CZ"/>
        </a:p>
      </dgm:t>
    </dgm:pt>
    <dgm:pt modelId="{1C52AC48-71C6-4C09-8316-EFC38F362B28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EE3C4D83-E846-4214-95FF-E847F7A2EAA9}" type="parTrans" cxnId="{D07BED8D-7A7B-431A-846A-A339A0F585C2}">
      <dgm:prSet/>
      <dgm:spPr/>
      <dgm:t>
        <a:bodyPr/>
        <a:lstStyle/>
        <a:p>
          <a:endParaRPr lang="cs-CZ"/>
        </a:p>
      </dgm:t>
    </dgm:pt>
    <dgm:pt modelId="{723BF603-11B8-4A61-B7FF-3B50BCA485E2}" type="sibTrans" cxnId="{D07BED8D-7A7B-431A-846A-A339A0F585C2}">
      <dgm:prSet/>
      <dgm:spPr/>
      <dgm:t>
        <a:bodyPr/>
        <a:lstStyle/>
        <a:p>
          <a:endParaRPr lang="cs-CZ"/>
        </a:p>
      </dgm:t>
    </dgm:pt>
    <dgm:pt modelId="{6863C906-65F0-4EC6-9CCC-A19F72991B66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4F28DCD8-6D9E-408C-B4C6-FF6231DB68DA}" type="parTrans" cxnId="{E3BE55B2-0D11-48A3-A364-AB3881A7BD7B}">
      <dgm:prSet/>
      <dgm:spPr/>
      <dgm:t>
        <a:bodyPr/>
        <a:lstStyle/>
        <a:p>
          <a:endParaRPr lang="cs-CZ"/>
        </a:p>
      </dgm:t>
    </dgm:pt>
    <dgm:pt modelId="{CC896EDB-A0F5-4BFA-A6F2-2E99D95FFE88}" type="sibTrans" cxnId="{E3BE55B2-0D11-48A3-A364-AB3881A7BD7B}">
      <dgm:prSet/>
      <dgm:spPr/>
      <dgm:t>
        <a:bodyPr/>
        <a:lstStyle/>
        <a:p>
          <a:endParaRPr lang="cs-CZ"/>
        </a:p>
      </dgm:t>
    </dgm:pt>
    <dgm:pt modelId="{B3603657-6D3B-4DA5-83E1-F0B8C3BC29EA}">
      <dgm:prSet phldrT="[Text]"/>
      <dgm:spPr/>
      <dgm:t>
        <a:bodyPr/>
        <a:lstStyle/>
        <a:p>
          <a:r>
            <a:rPr lang="cs-CZ" dirty="0" smtClean="0"/>
            <a:t>Ě</a:t>
          </a:r>
          <a:endParaRPr lang="cs-CZ" dirty="0"/>
        </a:p>
      </dgm:t>
    </dgm:pt>
    <dgm:pt modelId="{9F91A247-B4E6-4B7A-BD62-1169A0383BA2}" type="parTrans" cxnId="{25813B25-B880-49E4-98D1-8E91997DFDBE}">
      <dgm:prSet/>
      <dgm:spPr/>
      <dgm:t>
        <a:bodyPr/>
        <a:lstStyle/>
        <a:p>
          <a:endParaRPr lang="cs-CZ"/>
        </a:p>
      </dgm:t>
    </dgm:pt>
    <dgm:pt modelId="{05124DFC-FC23-4A40-85F1-A3AD82C519F6}" type="sibTrans" cxnId="{25813B25-B880-49E4-98D1-8E91997DFDBE}">
      <dgm:prSet/>
      <dgm:spPr/>
      <dgm:t>
        <a:bodyPr/>
        <a:lstStyle/>
        <a:p>
          <a:endParaRPr lang="cs-CZ"/>
        </a:p>
      </dgm:t>
    </dgm:pt>
    <dgm:pt modelId="{FD22A126-7CCF-423D-AB21-2C8A3708AC58}">
      <dgm:prSet phldrT="[Text]"/>
      <dgm:spPr/>
      <dgm:t>
        <a:bodyPr/>
        <a:lstStyle/>
        <a:p>
          <a:r>
            <a:rPr lang="cs-CZ" dirty="0" smtClean="0"/>
            <a:t>Ž</a:t>
          </a:r>
          <a:endParaRPr lang="cs-CZ" dirty="0"/>
        </a:p>
      </dgm:t>
    </dgm:pt>
    <dgm:pt modelId="{D662BC84-DA27-49A1-A459-E384774E3FC4}" type="parTrans" cxnId="{6E44C104-A098-4CE0-A457-FF4E5D081AD4}">
      <dgm:prSet/>
      <dgm:spPr/>
      <dgm:t>
        <a:bodyPr/>
        <a:lstStyle/>
        <a:p>
          <a:endParaRPr lang="cs-CZ"/>
        </a:p>
      </dgm:t>
    </dgm:pt>
    <dgm:pt modelId="{314D1295-FBCF-4787-B9C5-62457AA975B6}" type="sibTrans" cxnId="{6E44C104-A098-4CE0-A457-FF4E5D081AD4}">
      <dgm:prSet/>
      <dgm:spPr/>
      <dgm:t>
        <a:bodyPr/>
        <a:lstStyle/>
        <a:p>
          <a:endParaRPr lang="cs-CZ"/>
        </a:p>
      </dgm:t>
    </dgm:pt>
    <dgm:pt modelId="{13A2B27C-015D-46CC-94FD-A4B55364925E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01F27998-8D6F-45E1-9A8E-B4E275C07B0D}" type="parTrans" cxnId="{220B1FB0-C7A5-46D3-B7CC-A23569B5F78B}">
      <dgm:prSet/>
      <dgm:spPr/>
      <dgm:t>
        <a:bodyPr/>
        <a:lstStyle/>
        <a:p>
          <a:endParaRPr lang="cs-CZ"/>
        </a:p>
      </dgm:t>
    </dgm:pt>
    <dgm:pt modelId="{CE803908-23AD-4B2A-8D75-9A03BF282842}" type="sibTrans" cxnId="{220B1FB0-C7A5-46D3-B7CC-A23569B5F78B}">
      <dgm:prSet/>
      <dgm:spPr/>
      <dgm:t>
        <a:bodyPr/>
        <a:lstStyle/>
        <a:p>
          <a:endParaRPr lang="cs-CZ"/>
        </a:p>
      </dgm:t>
    </dgm:pt>
    <dgm:pt modelId="{E4F5E592-9DF9-4852-BD1C-F80AA22E272B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D50E28CD-003A-46DF-8BC4-748EF6215576}" type="parTrans" cxnId="{49528CE5-AE6F-4E9E-A239-D1022F251A8D}">
      <dgm:prSet/>
      <dgm:spPr/>
      <dgm:t>
        <a:bodyPr/>
        <a:lstStyle/>
        <a:p>
          <a:endParaRPr lang="cs-CZ"/>
        </a:p>
      </dgm:t>
    </dgm:pt>
    <dgm:pt modelId="{BB8232D2-4991-420C-9EE2-D047D7A602A4}" type="sibTrans" cxnId="{49528CE5-AE6F-4E9E-A239-D1022F251A8D}">
      <dgm:prSet/>
      <dgm:spPr/>
      <dgm:t>
        <a:bodyPr/>
        <a:lstStyle/>
        <a:p>
          <a:endParaRPr lang="cs-CZ"/>
        </a:p>
      </dgm:t>
    </dgm:pt>
    <dgm:pt modelId="{54E3A592-BB60-41C9-9464-8431C4C8B195}" type="pres">
      <dgm:prSet presAssocID="{2EE4CB72-0D6B-4AD4-BA13-8235EB8BCBA1}" presName="diagram" presStyleCnt="0">
        <dgm:presLayoutVars>
          <dgm:dir/>
          <dgm:resizeHandles/>
        </dgm:presLayoutVars>
      </dgm:prSet>
      <dgm:spPr/>
    </dgm:pt>
    <dgm:pt modelId="{94B6614C-D00F-4295-8043-7F82B6FBF2E5}" type="pres">
      <dgm:prSet presAssocID="{533C17AE-1A20-46D4-8D82-4FF15A816EC4}" presName="firstNode" presStyleLbl="node1" presStyleIdx="0" presStyleCnt="9">
        <dgm:presLayoutVars>
          <dgm:bulletEnabled val="1"/>
        </dgm:presLayoutVars>
      </dgm:prSet>
      <dgm:spPr/>
    </dgm:pt>
    <dgm:pt modelId="{1451081D-7F8E-493F-A246-92CB36FB2BC9}" type="pres">
      <dgm:prSet presAssocID="{E58B9900-EC7D-4D15-9C94-F431D9DED351}" presName="sibTrans" presStyleLbl="sibTrans2D1" presStyleIdx="0" presStyleCnt="8"/>
      <dgm:spPr/>
    </dgm:pt>
    <dgm:pt modelId="{DDA9F2A7-C984-4AFC-89AC-F8C20B6DCC8E}" type="pres">
      <dgm:prSet presAssocID="{37EBAD47-2DC8-4EEB-9351-D4990E2760C0}" presName="middleNode" presStyleCnt="0"/>
      <dgm:spPr/>
    </dgm:pt>
    <dgm:pt modelId="{201DED0D-F44B-4F10-B65A-46E4548182A7}" type="pres">
      <dgm:prSet presAssocID="{37EBAD47-2DC8-4EEB-9351-D4990E2760C0}" presName="padding" presStyleLbl="node1" presStyleIdx="0" presStyleCnt="9"/>
      <dgm:spPr/>
    </dgm:pt>
    <dgm:pt modelId="{8A8D1A49-B440-4DCA-9097-9E9CB4CE77F4}" type="pres">
      <dgm:prSet presAssocID="{37EBAD47-2DC8-4EEB-9351-D4990E2760C0}" presName="shape" presStyleLbl="node1" presStyleIdx="1" presStyleCnt="9">
        <dgm:presLayoutVars>
          <dgm:bulletEnabled val="1"/>
        </dgm:presLayoutVars>
      </dgm:prSet>
      <dgm:spPr/>
    </dgm:pt>
    <dgm:pt modelId="{E6FFA2F7-6E0D-49D7-B10C-9D3E62BF9ADA}" type="pres">
      <dgm:prSet presAssocID="{788B1701-F151-43B2-B8FB-71D3DBF3674C}" presName="sibTrans" presStyleLbl="sibTrans2D1" presStyleIdx="1" presStyleCnt="8"/>
      <dgm:spPr/>
    </dgm:pt>
    <dgm:pt modelId="{DB59F4D9-48FA-4D60-A524-48B81E84E531}" type="pres">
      <dgm:prSet presAssocID="{F57DE580-FEDA-4B99-87EF-2AABE5D38D54}" presName="middleNode" presStyleCnt="0"/>
      <dgm:spPr/>
    </dgm:pt>
    <dgm:pt modelId="{CF905BEE-BB52-4FF2-A0B3-DCF8501D73E9}" type="pres">
      <dgm:prSet presAssocID="{F57DE580-FEDA-4B99-87EF-2AABE5D38D54}" presName="padding" presStyleLbl="node1" presStyleIdx="1" presStyleCnt="9"/>
      <dgm:spPr/>
    </dgm:pt>
    <dgm:pt modelId="{DB7C9D9C-6323-4C7B-8699-C5F33E7F2DEB}" type="pres">
      <dgm:prSet presAssocID="{F57DE580-FEDA-4B99-87EF-2AABE5D38D54}" presName="shape" presStyleLbl="node1" presStyleIdx="2" presStyleCnt="9">
        <dgm:presLayoutVars>
          <dgm:bulletEnabled val="1"/>
        </dgm:presLayoutVars>
      </dgm:prSet>
      <dgm:spPr/>
    </dgm:pt>
    <dgm:pt modelId="{B1844DBB-78D4-4950-8219-598E15B7DCED}" type="pres">
      <dgm:prSet presAssocID="{4F4FA1E8-99CE-44A3-B026-2FC330D6B2C0}" presName="sibTrans" presStyleLbl="sibTrans2D1" presStyleIdx="2" presStyleCnt="8"/>
      <dgm:spPr/>
    </dgm:pt>
    <dgm:pt modelId="{89576E1A-7F49-4C58-BCF3-B26A7EBAB5DB}" type="pres">
      <dgm:prSet presAssocID="{1C52AC48-71C6-4C09-8316-EFC38F362B28}" presName="middleNode" presStyleCnt="0"/>
      <dgm:spPr/>
    </dgm:pt>
    <dgm:pt modelId="{5321B6CC-0A50-4D16-9364-E5CA9FA60D08}" type="pres">
      <dgm:prSet presAssocID="{1C52AC48-71C6-4C09-8316-EFC38F362B28}" presName="padding" presStyleLbl="node1" presStyleIdx="2" presStyleCnt="9"/>
      <dgm:spPr/>
    </dgm:pt>
    <dgm:pt modelId="{BC02B23B-7234-4D59-93A1-0B28595E070D}" type="pres">
      <dgm:prSet presAssocID="{1C52AC48-71C6-4C09-8316-EFC38F362B28}" presName="shape" presStyleLbl="node1" presStyleIdx="3" presStyleCnt="9">
        <dgm:presLayoutVars>
          <dgm:bulletEnabled val="1"/>
        </dgm:presLayoutVars>
      </dgm:prSet>
      <dgm:spPr/>
    </dgm:pt>
    <dgm:pt modelId="{6497E944-DE56-4E73-B0C4-B60B3BF175D0}" type="pres">
      <dgm:prSet presAssocID="{723BF603-11B8-4A61-B7FF-3B50BCA485E2}" presName="sibTrans" presStyleLbl="sibTrans2D1" presStyleIdx="3" presStyleCnt="8"/>
      <dgm:spPr/>
    </dgm:pt>
    <dgm:pt modelId="{F776168B-5541-4267-A705-2E07B3DFA546}" type="pres">
      <dgm:prSet presAssocID="{6863C906-65F0-4EC6-9CCC-A19F72991B66}" presName="middleNode" presStyleCnt="0"/>
      <dgm:spPr/>
    </dgm:pt>
    <dgm:pt modelId="{6F315B82-19D0-40F9-9B3C-996D955DD107}" type="pres">
      <dgm:prSet presAssocID="{6863C906-65F0-4EC6-9CCC-A19F72991B66}" presName="padding" presStyleLbl="node1" presStyleIdx="3" presStyleCnt="9"/>
      <dgm:spPr/>
    </dgm:pt>
    <dgm:pt modelId="{D12769C3-20DB-4C0B-B555-98A91D3DC0ED}" type="pres">
      <dgm:prSet presAssocID="{6863C906-65F0-4EC6-9CCC-A19F72991B66}" presName="shape" presStyleLbl="node1" presStyleIdx="4" presStyleCnt="9">
        <dgm:presLayoutVars>
          <dgm:bulletEnabled val="1"/>
        </dgm:presLayoutVars>
      </dgm:prSet>
      <dgm:spPr/>
    </dgm:pt>
    <dgm:pt modelId="{BA46ABB2-92FB-414B-89ED-DA6C688D0BC4}" type="pres">
      <dgm:prSet presAssocID="{CC896EDB-A0F5-4BFA-A6F2-2E99D95FFE88}" presName="sibTrans" presStyleLbl="sibTrans2D1" presStyleIdx="4" presStyleCnt="8"/>
      <dgm:spPr/>
    </dgm:pt>
    <dgm:pt modelId="{722A2526-E5AC-4CA9-9648-073E1ED324E2}" type="pres">
      <dgm:prSet presAssocID="{B3603657-6D3B-4DA5-83E1-F0B8C3BC29EA}" presName="middleNode" presStyleCnt="0"/>
      <dgm:spPr/>
    </dgm:pt>
    <dgm:pt modelId="{01DB260B-6116-4EC0-A8D7-456919A61B81}" type="pres">
      <dgm:prSet presAssocID="{B3603657-6D3B-4DA5-83E1-F0B8C3BC29EA}" presName="padding" presStyleLbl="node1" presStyleIdx="4" presStyleCnt="9"/>
      <dgm:spPr/>
    </dgm:pt>
    <dgm:pt modelId="{3FAB2B7D-F82E-4C0E-A027-1BF26364490F}" type="pres">
      <dgm:prSet presAssocID="{B3603657-6D3B-4DA5-83E1-F0B8C3BC29EA}" presName="shape" presStyleLbl="node1" presStyleIdx="5" presStyleCnt="9">
        <dgm:presLayoutVars>
          <dgm:bulletEnabled val="1"/>
        </dgm:presLayoutVars>
      </dgm:prSet>
      <dgm:spPr/>
    </dgm:pt>
    <dgm:pt modelId="{857CFE36-E48D-47B2-BB2A-39E1BC60747C}" type="pres">
      <dgm:prSet presAssocID="{05124DFC-FC23-4A40-85F1-A3AD82C519F6}" presName="sibTrans" presStyleLbl="sibTrans2D1" presStyleIdx="5" presStyleCnt="8"/>
      <dgm:spPr/>
    </dgm:pt>
    <dgm:pt modelId="{F51CA96F-5937-43C4-9354-DE622FC86F03}" type="pres">
      <dgm:prSet presAssocID="{FD22A126-7CCF-423D-AB21-2C8A3708AC58}" presName="middleNode" presStyleCnt="0"/>
      <dgm:spPr/>
    </dgm:pt>
    <dgm:pt modelId="{4BD3B501-0137-40E8-A940-D4A4C3887EC7}" type="pres">
      <dgm:prSet presAssocID="{FD22A126-7CCF-423D-AB21-2C8A3708AC58}" presName="padding" presStyleLbl="node1" presStyleIdx="5" presStyleCnt="9"/>
      <dgm:spPr/>
    </dgm:pt>
    <dgm:pt modelId="{7D5D4303-3BD9-4B26-94F2-B43D3744DE50}" type="pres">
      <dgm:prSet presAssocID="{FD22A126-7CCF-423D-AB21-2C8A3708AC58}" presName="shape" presStyleLbl="node1" presStyleIdx="6" presStyleCnt="9">
        <dgm:presLayoutVars>
          <dgm:bulletEnabled val="1"/>
        </dgm:presLayoutVars>
      </dgm:prSet>
      <dgm:spPr/>
    </dgm:pt>
    <dgm:pt modelId="{ADE96B65-4FD9-448D-B347-040AE0941194}" type="pres">
      <dgm:prSet presAssocID="{314D1295-FBCF-4787-B9C5-62457AA975B6}" presName="sibTrans" presStyleLbl="sibTrans2D1" presStyleIdx="6" presStyleCnt="8"/>
      <dgm:spPr/>
    </dgm:pt>
    <dgm:pt modelId="{CB7FB037-90B9-410F-877E-8CB7859B619E}" type="pres">
      <dgm:prSet presAssocID="{13A2B27C-015D-46CC-94FD-A4B55364925E}" presName="middleNode" presStyleCnt="0"/>
      <dgm:spPr/>
    </dgm:pt>
    <dgm:pt modelId="{48CFFFAE-217E-40F7-AAAC-27C77F6E61C2}" type="pres">
      <dgm:prSet presAssocID="{13A2B27C-015D-46CC-94FD-A4B55364925E}" presName="padding" presStyleLbl="node1" presStyleIdx="6" presStyleCnt="9"/>
      <dgm:spPr/>
    </dgm:pt>
    <dgm:pt modelId="{59A1C9E3-7E09-48CB-A141-D5B4D3ED0D10}" type="pres">
      <dgm:prSet presAssocID="{13A2B27C-015D-46CC-94FD-A4B55364925E}" presName="shape" presStyleLbl="node1" presStyleIdx="7" presStyleCnt="9">
        <dgm:presLayoutVars>
          <dgm:bulletEnabled val="1"/>
        </dgm:presLayoutVars>
      </dgm:prSet>
      <dgm:spPr/>
    </dgm:pt>
    <dgm:pt modelId="{35F97153-6538-4102-BAA8-2F37152C1F9E}" type="pres">
      <dgm:prSet presAssocID="{CE803908-23AD-4B2A-8D75-9A03BF282842}" presName="sibTrans" presStyleLbl="sibTrans2D1" presStyleIdx="7" presStyleCnt="8"/>
      <dgm:spPr/>
    </dgm:pt>
    <dgm:pt modelId="{D64F1E53-8D39-4F6F-8F83-5603272F6B94}" type="pres">
      <dgm:prSet presAssocID="{E4F5E592-9DF9-4852-BD1C-F80AA22E272B}" presName="lastNode" presStyleLbl="node1" presStyleIdx="8" presStyleCnt="9">
        <dgm:presLayoutVars>
          <dgm:bulletEnabled val="1"/>
        </dgm:presLayoutVars>
      </dgm:prSet>
      <dgm:spPr/>
    </dgm:pt>
  </dgm:ptLst>
  <dgm:cxnLst>
    <dgm:cxn modelId="{AA82FE51-AA5D-4997-8E23-2EE75AF0B458}" srcId="{2EE4CB72-0D6B-4AD4-BA13-8235EB8BCBA1}" destId="{F57DE580-FEDA-4B99-87EF-2AABE5D38D54}" srcOrd="2" destOrd="0" parTransId="{5A82D383-A4EB-4AC8-85F1-971D786A646C}" sibTransId="{4F4FA1E8-99CE-44A3-B026-2FC330D6B2C0}"/>
    <dgm:cxn modelId="{CF7C9EF4-909F-4B98-AE5D-3E9F6B562BF1}" type="presOf" srcId="{B3603657-6D3B-4DA5-83E1-F0B8C3BC29EA}" destId="{3FAB2B7D-F82E-4C0E-A027-1BF26364490F}" srcOrd="0" destOrd="0" presId="urn:microsoft.com/office/officeart/2005/8/layout/bProcess2"/>
    <dgm:cxn modelId="{BFD3450D-DC28-4195-9160-2CAE6E10B0F1}" type="presOf" srcId="{E58B9900-EC7D-4D15-9C94-F431D9DED351}" destId="{1451081D-7F8E-493F-A246-92CB36FB2BC9}" srcOrd="0" destOrd="0" presId="urn:microsoft.com/office/officeart/2005/8/layout/bProcess2"/>
    <dgm:cxn modelId="{F3B5F5AA-D24E-43A7-B3D0-44926B5465F3}" type="presOf" srcId="{723BF603-11B8-4A61-B7FF-3B50BCA485E2}" destId="{6497E944-DE56-4E73-B0C4-B60B3BF175D0}" srcOrd="0" destOrd="0" presId="urn:microsoft.com/office/officeart/2005/8/layout/bProcess2"/>
    <dgm:cxn modelId="{94D7B0D5-1F0D-432D-902E-641695F6A67D}" type="presOf" srcId="{6863C906-65F0-4EC6-9CCC-A19F72991B66}" destId="{D12769C3-20DB-4C0B-B555-98A91D3DC0ED}" srcOrd="0" destOrd="0" presId="urn:microsoft.com/office/officeart/2005/8/layout/bProcess2"/>
    <dgm:cxn modelId="{72C30472-2339-4A80-8A16-21E0F3232662}" srcId="{2EE4CB72-0D6B-4AD4-BA13-8235EB8BCBA1}" destId="{533C17AE-1A20-46D4-8D82-4FF15A816EC4}" srcOrd="0" destOrd="0" parTransId="{392A560C-B736-461D-9528-4196D7B6191B}" sibTransId="{E58B9900-EC7D-4D15-9C94-F431D9DED351}"/>
    <dgm:cxn modelId="{E5DDA253-3B90-40DE-8944-9FD7773C8C16}" type="presOf" srcId="{CC896EDB-A0F5-4BFA-A6F2-2E99D95FFE88}" destId="{BA46ABB2-92FB-414B-89ED-DA6C688D0BC4}" srcOrd="0" destOrd="0" presId="urn:microsoft.com/office/officeart/2005/8/layout/bProcess2"/>
    <dgm:cxn modelId="{49528CE5-AE6F-4E9E-A239-D1022F251A8D}" srcId="{2EE4CB72-0D6B-4AD4-BA13-8235EB8BCBA1}" destId="{E4F5E592-9DF9-4852-BD1C-F80AA22E272B}" srcOrd="8" destOrd="0" parTransId="{D50E28CD-003A-46DF-8BC4-748EF6215576}" sibTransId="{BB8232D2-4991-420C-9EE2-D047D7A602A4}"/>
    <dgm:cxn modelId="{1FD3F8F2-E868-4D55-B2BB-40E98BCB2CA3}" type="presOf" srcId="{F57DE580-FEDA-4B99-87EF-2AABE5D38D54}" destId="{DB7C9D9C-6323-4C7B-8699-C5F33E7F2DEB}" srcOrd="0" destOrd="0" presId="urn:microsoft.com/office/officeart/2005/8/layout/bProcess2"/>
    <dgm:cxn modelId="{9E226543-B8E5-4211-976B-8F72591141BA}" type="presOf" srcId="{1C52AC48-71C6-4C09-8316-EFC38F362B28}" destId="{BC02B23B-7234-4D59-93A1-0B28595E070D}" srcOrd="0" destOrd="0" presId="urn:microsoft.com/office/officeart/2005/8/layout/bProcess2"/>
    <dgm:cxn modelId="{752C6C11-C9DF-46DB-B003-5E0F131763B4}" type="presOf" srcId="{788B1701-F151-43B2-B8FB-71D3DBF3674C}" destId="{E6FFA2F7-6E0D-49D7-B10C-9D3E62BF9ADA}" srcOrd="0" destOrd="0" presId="urn:microsoft.com/office/officeart/2005/8/layout/bProcess2"/>
    <dgm:cxn modelId="{43D17AEE-C91B-4B1D-85B2-EC0496B1BEB6}" type="presOf" srcId="{2EE4CB72-0D6B-4AD4-BA13-8235EB8BCBA1}" destId="{54E3A592-BB60-41C9-9464-8431C4C8B195}" srcOrd="0" destOrd="0" presId="urn:microsoft.com/office/officeart/2005/8/layout/bProcess2"/>
    <dgm:cxn modelId="{FDF60EE4-3A67-4867-9C91-2464B35E0C0F}" type="presOf" srcId="{E4F5E592-9DF9-4852-BD1C-F80AA22E272B}" destId="{D64F1E53-8D39-4F6F-8F83-5603272F6B94}" srcOrd="0" destOrd="0" presId="urn:microsoft.com/office/officeart/2005/8/layout/bProcess2"/>
    <dgm:cxn modelId="{25813B25-B880-49E4-98D1-8E91997DFDBE}" srcId="{2EE4CB72-0D6B-4AD4-BA13-8235EB8BCBA1}" destId="{B3603657-6D3B-4DA5-83E1-F0B8C3BC29EA}" srcOrd="5" destOrd="0" parTransId="{9F91A247-B4E6-4B7A-BD62-1169A0383BA2}" sibTransId="{05124DFC-FC23-4A40-85F1-A3AD82C519F6}"/>
    <dgm:cxn modelId="{167D8DBF-D1C5-4635-9EDC-BB9B64FD6850}" type="presOf" srcId="{4F4FA1E8-99CE-44A3-B026-2FC330D6B2C0}" destId="{B1844DBB-78D4-4950-8219-598E15B7DCED}" srcOrd="0" destOrd="0" presId="urn:microsoft.com/office/officeart/2005/8/layout/bProcess2"/>
    <dgm:cxn modelId="{E3BE55B2-0D11-48A3-A364-AB3881A7BD7B}" srcId="{2EE4CB72-0D6B-4AD4-BA13-8235EB8BCBA1}" destId="{6863C906-65F0-4EC6-9CCC-A19F72991B66}" srcOrd="4" destOrd="0" parTransId="{4F28DCD8-6D9E-408C-B4C6-FF6231DB68DA}" sibTransId="{CC896EDB-A0F5-4BFA-A6F2-2E99D95FFE88}"/>
    <dgm:cxn modelId="{6E44C104-A098-4CE0-A457-FF4E5D081AD4}" srcId="{2EE4CB72-0D6B-4AD4-BA13-8235EB8BCBA1}" destId="{FD22A126-7CCF-423D-AB21-2C8A3708AC58}" srcOrd="6" destOrd="0" parTransId="{D662BC84-DA27-49A1-A459-E384774E3FC4}" sibTransId="{314D1295-FBCF-4787-B9C5-62457AA975B6}"/>
    <dgm:cxn modelId="{3A5413D2-8830-43DE-9039-58C8DB3B333E}" type="presOf" srcId="{314D1295-FBCF-4787-B9C5-62457AA975B6}" destId="{ADE96B65-4FD9-448D-B347-040AE0941194}" srcOrd="0" destOrd="0" presId="urn:microsoft.com/office/officeart/2005/8/layout/bProcess2"/>
    <dgm:cxn modelId="{BACF1D4A-455E-4CEF-B1B0-05B4E4CC4E30}" type="presOf" srcId="{37EBAD47-2DC8-4EEB-9351-D4990E2760C0}" destId="{8A8D1A49-B440-4DCA-9097-9E9CB4CE77F4}" srcOrd="0" destOrd="0" presId="urn:microsoft.com/office/officeart/2005/8/layout/bProcess2"/>
    <dgm:cxn modelId="{913AF52F-4EB4-41A8-A937-8C572D7DBAC1}" type="presOf" srcId="{FD22A126-7CCF-423D-AB21-2C8A3708AC58}" destId="{7D5D4303-3BD9-4B26-94F2-B43D3744DE50}" srcOrd="0" destOrd="0" presId="urn:microsoft.com/office/officeart/2005/8/layout/bProcess2"/>
    <dgm:cxn modelId="{BFB8E053-12D2-47F4-891C-A8E6B04700AF}" type="presOf" srcId="{533C17AE-1A20-46D4-8D82-4FF15A816EC4}" destId="{94B6614C-D00F-4295-8043-7F82B6FBF2E5}" srcOrd="0" destOrd="0" presId="urn:microsoft.com/office/officeart/2005/8/layout/bProcess2"/>
    <dgm:cxn modelId="{C622C561-0041-490E-8419-35BA163C27B0}" type="presOf" srcId="{05124DFC-FC23-4A40-85F1-A3AD82C519F6}" destId="{857CFE36-E48D-47B2-BB2A-39E1BC60747C}" srcOrd="0" destOrd="0" presId="urn:microsoft.com/office/officeart/2005/8/layout/bProcess2"/>
    <dgm:cxn modelId="{DA35A1CF-25D1-4F57-9426-0AE6E6DC6CD9}" type="presOf" srcId="{13A2B27C-015D-46CC-94FD-A4B55364925E}" destId="{59A1C9E3-7E09-48CB-A141-D5B4D3ED0D10}" srcOrd="0" destOrd="0" presId="urn:microsoft.com/office/officeart/2005/8/layout/bProcess2"/>
    <dgm:cxn modelId="{A29DE81F-417E-4352-ACDC-687DF33DBCEF}" type="presOf" srcId="{CE803908-23AD-4B2A-8D75-9A03BF282842}" destId="{35F97153-6538-4102-BAA8-2F37152C1F9E}" srcOrd="0" destOrd="0" presId="urn:microsoft.com/office/officeart/2005/8/layout/bProcess2"/>
    <dgm:cxn modelId="{220B1FB0-C7A5-46D3-B7CC-A23569B5F78B}" srcId="{2EE4CB72-0D6B-4AD4-BA13-8235EB8BCBA1}" destId="{13A2B27C-015D-46CC-94FD-A4B55364925E}" srcOrd="7" destOrd="0" parTransId="{01F27998-8D6F-45E1-9A8E-B4E275C07B0D}" sibTransId="{CE803908-23AD-4B2A-8D75-9A03BF282842}"/>
    <dgm:cxn modelId="{2F01E357-A582-4AC2-A42E-1C2440F38036}" srcId="{2EE4CB72-0D6B-4AD4-BA13-8235EB8BCBA1}" destId="{37EBAD47-2DC8-4EEB-9351-D4990E2760C0}" srcOrd="1" destOrd="0" parTransId="{55FF77B4-AB93-42FC-9E49-B01253486656}" sibTransId="{788B1701-F151-43B2-B8FB-71D3DBF3674C}"/>
    <dgm:cxn modelId="{D07BED8D-7A7B-431A-846A-A339A0F585C2}" srcId="{2EE4CB72-0D6B-4AD4-BA13-8235EB8BCBA1}" destId="{1C52AC48-71C6-4C09-8316-EFC38F362B28}" srcOrd="3" destOrd="0" parTransId="{EE3C4D83-E846-4214-95FF-E847F7A2EAA9}" sibTransId="{723BF603-11B8-4A61-B7FF-3B50BCA485E2}"/>
    <dgm:cxn modelId="{1DF540BA-0F69-46C5-83EF-551C7864ACE1}" type="presParOf" srcId="{54E3A592-BB60-41C9-9464-8431C4C8B195}" destId="{94B6614C-D00F-4295-8043-7F82B6FBF2E5}" srcOrd="0" destOrd="0" presId="urn:microsoft.com/office/officeart/2005/8/layout/bProcess2"/>
    <dgm:cxn modelId="{3DCA4FCB-5EDB-4775-9FFF-5FDF9556B1E4}" type="presParOf" srcId="{54E3A592-BB60-41C9-9464-8431C4C8B195}" destId="{1451081D-7F8E-493F-A246-92CB36FB2BC9}" srcOrd="1" destOrd="0" presId="urn:microsoft.com/office/officeart/2005/8/layout/bProcess2"/>
    <dgm:cxn modelId="{47EF819F-2673-4A1C-AA47-5E5D3B7A52FD}" type="presParOf" srcId="{54E3A592-BB60-41C9-9464-8431C4C8B195}" destId="{DDA9F2A7-C984-4AFC-89AC-F8C20B6DCC8E}" srcOrd="2" destOrd="0" presId="urn:microsoft.com/office/officeart/2005/8/layout/bProcess2"/>
    <dgm:cxn modelId="{31B802A7-5417-487B-ABFF-D103EA928C2A}" type="presParOf" srcId="{DDA9F2A7-C984-4AFC-89AC-F8C20B6DCC8E}" destId="{201DED0D-F44B-4F10-B65A-46E4548182A7}" srcOrd="0" destOrd="0" presId="urn:microsoft.com/office/officeart/2005/8/layout/bProcess2"/>
    <dgm:cxn modelId="{2D1671FC-38CD-4785-9F09-8AD029F85DC7}" type="presParOf" srcId="{DDA9F2A7-C984-4AFC-89AC-F8C20B6DCC8E}" destId="{8A8D1A49-B440-4DCA-9097-9E9CB4CE77F4}" srcOrd="1" destOrd="0" presId="urn:microsoft.com/office/officeart/2005/8/layout/bProcess2"/>
    <dgm:cxn modelId="{E5F15453-BAF0-4AD9-A5C1-543D155FF91C}" type="presParOf" srcId="{54E3A592-BB60-41C9-9464-8431C4C8B195}" destId="{E6FFA2F7-6E0D-49D7-B10C-9D3E62BF9ADA}" srcOrd="3" destOrd="0" presId="urn:microsoft.com/office/officeart/2005/8/layout/bProcess2"/>
    <dgm:cxn modelId="{E6C6AFCE-41D2-44B0-A1FF-3258BAD745D3}" type="presParOf" srcId="{54E3A592-BB60-41C9-9464-8431C4C8B195}" destId="{DB59F4D9-48FA-4D60-A524-48B81E84E531}" srcOrd="4" destOrd="0" presId="urn:microsoft.com/office/officeart/2005/8/layout/bProcess2"/>
    <dgm:cxn modelId="{467B2DE0-B116-4216-8691-9F0E45150139}" type="presParOf" srcId="{DB59F4D9-48FA-4D60-A524-48B81E84E531}" destId="{CF905BEE-BB52-4FF2-A0B3-DCF8501D73E9}" srcOrd="0" destOrd="0" presId="urn:microsoft.com/office/officeart/2005/8/layout/bProcess2"/>
    <dgm:cxn modelId="{AAAC46FF-9F46-4FF5-B63A-3F327B096058}" type="presParOf" srcId="{DB59F4D9-48FA-4D60-A524-48B81E84E531}" destId="{DB7C9D9C-6323-4C7B-8699-C5F33E7F2DEB}" srcOrd="1" destOrd="0" presId="urn:microsoft.com/office/officeart/2005/8/layout/bProcess2"/>
    <dgm:cxn modelId="{23BB0ECF-AFAB-4984-A6D4-144A9A4B3699}" type="presParOf" srcId="{54E3A592-BB60-41C9-9464-8431C4C8B195}" destId="{B1844DBB-78D4-4950-8219-598E15B7DCED}" srcOrd="5" destOrd="0" presId="urn:microsoft.com/office/officeart/2005/8/layout/bProcess2"/>
    <dgm:cxn modelId="{0442A5B9-B6BF-40B4-BA69-978BEED4F22C}" type="presParOf" srcId="{54E3A592-BB60-41C9-9464-8431C4C8B195}" destId="{89576E1A-7F49-4C58-BCF3-B26A7EBAB5DB}" srcOrd="6" destOrd="0" presId="urn:microsoft.com/office/officeart/2005/8/layout/bProcess2"/>
    <dgm:cxn modelId="{18751728-22BB-4F61-AC2A-285C8FE0AE31}" type="presParOf" srcId="{89576E1A-7F49-4C58-BCF3-B26A7EBAB5DB}" destId="{5321B6CC-0A50-4D16-9364-E5CA9FA60D08}" srcOrd="0" destOrd="0" presId="urn:microsoft.com/office/officeart/2005/8/layout/bProcess2"/>
    <dgm:cxn modelId="{0C88A886-61FB-4775-ACA7-903BEB044DC7}" type="presParOf" srcId="{89576E1A-7F49-4C58-BCF3-B26A7EBAB5DB}" destId="{BC02B23B-7234-4D59-93A1-0B28595E070D}" srcOrd="1" destOrd="0" presId="urn:microsoft.com/office/officeart/2005/8/layout/bProcess2"/>
    <dgm:cxn modelId="{F101D2F5-14A0-45C9-9E5F-B8D94B314A91}" type="presParOf" srcId="{54E3A592-BB60-41C9-9464-8431C4C8B195}" destId="{6497E944-DE56-4E73-B0C4-B60B3BF175D0}" srcOrd="7" destOrd="0" presId="urn:microsoft.com/office/officeart/2005/8/layout/bProcess2"/>
    <dgm:cxn modelId="{465B0D5E-0212-4A16-9537-01B5BBD6C12D}" type="presParOf" srcId="{54E3A592-BB60-41C9-9464-8431C4C8B195}" destId="{F776168B-5541-4267-A705-2E07B3DFA546}" srcOrd="8" destOrd="0" presId="urn:microsoft.com/office/officeart/2005/8/layout/bProcess2"/>
    <dgm:cxn modelId="{784391B2-F387-429E-970F-B0BC62A25D85}" type="presParOf" srcId="{F776168B-5541-4267-A705-2E07B3DFA546}" destId="{6F315B82-19D0-40F9-9B3C-996D955DD107}" srcOrd="0" destOrd="0" presId="urn:microsoft.com/office/officeart/2005/8/layout/bProcess2"/>
    <dgm:cxn modelId="{F53BA191-8C5E-4E03-BDEE-D88F19F76E40}" type="presParOf" srcId="{F776168B-5541-4267-A705-2E07B3DFA546}" destId="{D12769C3-20DB-4C0B-B555-98A91D3DC0ED}" srcOrd="1" destOrd="0" presId="urn:microsoft.com/office/officeart/2005/8/layout/bProcess2"/>
    <dgm:cxn modelId="{F58479DD-0BC5-4892-B38A-35F7BF828898}" type="presParOf" srcId="{54E3A592-BB60-41C9-9464-8431C4C8B195}" destId="{BA46ABB2-92FB-414B-89ED-DA6C688D0BC4}" srcOrd="9" destOrd="0" presId="urn:microsoft.com/office/officeart/2005/8/layout/bProcess2"/>
    <dgm:cxn modelId="{DB3B3B21-C7A9-43A9-B354-7CF204798092}" type="presParOf" srcId="{54E3A592-BB60-41C9-9464-8431C4C8B195}" destId="{722A2526-E5AC-4CA9-9648-073E1ED324E2}" srcOrd="10" destOrd="0" presId="urn:microsoft.com/office/officeart/2005/8/layout/bProcess2"/>
    <dgm:cxn modelId="{2353D57E-50C5-4FCC-BA06-290609EB84D5}" type="presParOf" srcId="{722A2526-E5AC-4CA9-9648-073E1ED324E2}" destId="{01DB260B-6116-4EC0-A8D7-456919A61B81}" srcOrd="0" destOrd="0" presId="urn:microsoft.com/office/officeart/2005/8/layout/bProcess2"/>
    <dgm:cxn modelId="{BB059834-77A7-4014-9E76-009B82C9FF82}" type="presParOf" srcId="{722A2526-E5AC-4CA9-9648-073E1ED324E2}" destId="{3FAB2B7D-F82E-4C0E-A027-1BF26364490F}" srcOrd="1" destOrd="0" presId="urn:microsoft.com/office/officeart/2005/8/layout/bProcess2"/>
    <dgm:cxn modelId="{67245562-69CE-4F93-9C4A-4FE6B964D23B}" type="presParOf" srcId="{54E3A592-BB60-41C9-9464-8431C4C8B195}" destId="{857CFE36-E48D-47B2-BB2A-39E1BC60747C}" srcOrd="11" destOrd="0" presId="urn:microsoft.com/office/officeart/2005/8/layout/bProcess2"/>
    <dgm:cxn modelId="{E51EC329-332D-49B0-A445-83E8C771A0DB}" type="presParOf" srcId="{54E3A592-BB60-41C9-9464-8431C4C8B195}" destId="{F51CA96F-5937-43C4-9354-DE622FC86F03}" srcOrd="12" destOrd="0" presId="urn:microsoft.com/office/officeart/2005/8/layout/bProcess2"/>
    <dgm:cxn modelId="{8273E5D9-D77B-484A-A17B-B9D0DDD03D4B}" type="presParOf" srcId="{F51CA96F-5937-43C4-9354-DE622FC86F03}" destId="{4BD3B501-0137-40E8-A940-D4A4C3887EC7}" srcOrd="0" destOrd="0" presId="urn:microsoft.com/office/officeart/2005/8/layout/bProcess2"/>
    <dgm:cxn modelId="{9B6BB680-D374-4C88-9945-BA3E9B23075F}" type="presParOf" srcId="{F51CA96F-5937-43C4-9354-DE622FC86F03}" destId="{7D5D4303-3BD9-4B26-94F2-B43D3744DE50}" srcOrd="1" destOrd="0" presId="urn:microsoft.com/office/officeart/2005/8/layout/bProcess2"/>
    <dgm:cxn modelId="{93FC9A47-498E-4459-9190-CFD822FA9606}" type="presParOf" srcId="{54E3A592-BB60-41C9-9464-8431C4C8B195}" destId="{ADE96B65-4FD9-448D-B347-040AE0941194}" srcOrd="13" destOrd="0" presId="urn:microsoft.com/office/officeart/2005/8/layout/bProcess2"/>
    <dgm:cxn modelId="{081C54AB-519F-4411-9D14-294A0ED844AE}" type="presParOf" srcId="{54E3A592-BB60-41C9-9464-8431C4C8B195}" destId="{CB7FB037-90B9-410F-877E-8CB7859B619E}" srcOrd="14" destOrd="0" presId="urn:microsoft.com/office/officeart/2005/8/layout/bProcess2"/>
    <dgm:cxn modelId="{0A26A1BB-DAFD-4204-820F-83E34AE2B309}" type="presParOf" srcId="{CB7FB037-90B9-410F-877E-8CB7859B619E}" destId="{48CFFFAE-217E-40F7-AAAC-27C77F6E61C2}" srcOrd="0" destOrd="0" presId="urn:microsoft.com/office/officeart/2005/8/layout/bProcess2"/>
    <dgm:cxn modelId="{A4928FFC-F60E-4D12-990A-7E314FAB3F65}" type="presParOf" srcId="{CB7FB037-90B9-410F-877E-8CB7859B619E}" destId="{59A1C9E3-7E09-48CB-A141-D5B4D3ED0D10}" srcOrd="1" destOrd="0" presId="urn:microsoft.com/office/officeart/2005/8/layout/bProcess2"/>
    <dgm:cxn modelId="{9EF63053-D4ED-4C33-9DCA-18A05A7245E6}" type="presParOf" srcId="{54E3A592-BB60-41C9-9464-8431C4C8B195}" destId="{35F97153-6538-4102-BAA8-2F37152C1F9E}" srcOrd="15" destOrd="0" presId="urn:microsoft.com/office/officeart/2005/8/layout/bProcess2"/>
    <dgm:cxn modelId="{8A176E3A-25ED-4332-8D07-D9D9DFA7BF68}" type="presParOf" srcId="{54E3A592-BB60-41C9-9464-8431C4C8B195}" destId="{D64F1E53-8D39-4F6F-8F83-5603272F6B94}" srcOrd="16" destOrd="0" presId="urn:microsoft.com/office/officeart/2005/8/layout/bProcess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D3BEA9F8-1A2E-4574-879F-D7E6F1609683}" type="doc">
      <dgm:prSet loTypeId="urn:microsoft.com/office/officeart/2011/layout/CircleProcess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16C889B5-8C55-4C56-9D3A-3C13382CA7D7}">
      <dgm:prSet phldrT="[Text]"/>
      <dgm:spPr/>
      <dgm:t>
        <a:bodyPr/>
        <a:lstStyle/>
        <a:p>
          <a:r>
            <a:rPr lang="cs-CZ" dirty="0" smtClean="0"/>
            <a:t>S</a:t>
          </a:r>
          <a:endParaRPr lang="cs-CZ" dirty="0"/>
        </a:p>
      </dgm:t>
    </dgm:pt>
    <dgm:pt modelId="{10031F8A-3038-49F9-B62F-685D6626C340}" type="parTrans" cxnId="{9F0E3D15-888F-4AAF-A690-21D3DAB55A19}">
      <dgm:prSet/>
      <dgm:spPr/>
      <dgm:t>
        <a:bodyPr/>
        <a:lstStyle/>
        <a:p>
          <a:endParaRPr lang="cs-CZ"/>
        </a:p>
      </dgm:t>
    </dgm:pt>
    <dgm:pt modelId="{90084386-117D-48CB-A5EB-61783FD65BA2}" type="sibTrans" cxnId="{9F0E3D15-888F-4AAF-A690-21D3DAB55A19}">
      <dgm:prSet/>
      <dgm:spPr/>
      <dgm:t>
        <a:bodyPr/>
        <a:lstStyle/>
        <a:p>
          <a:endParaRPr lang="cs-CZ"/>
        </a:p>
      </dgm:t>
    </dgm:pt>
    <dgm:pt modelId="{ABFF6CB8-0F08-4490-A621-EEC445E29CD5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9C927805-9DB8-4A2E-A16C-964413054D47}" type="parTrans" cxnId="{B23F7731-4F0D-493E-8FFE-62AA453B331B}">
      <dgm:prSet/>
      <dgm:spPr/>
      <dgm:t>
        <a:bodyPr/>
        <a:lstStyle/>
        <a:p>
          <a:endParaRPr lang="cs-CZ"/>
        </a:p>
      </dgm:t>
    </dgm:pt>
    <dgm:pt modelId="{8F0E1BFD-2CFA-4A77-A066-D0E021AC3B82}" type="sibTrans" cxnId="{B23F7731-4F0D-493E-8FFE-62AA453B331B}">
      <dgm:prSet/>
      <dgm:spPr/>
      <dgm:t>
        <a:bodyPr/>
        <a:lstStyle/>
        <a:p>
          <a:endParaRPr lang="cs-CZ"/>
        </a:p>
      </dgm:t>
    </dgm:pt>
    <dgm:pt modelId="{60B8F8B4-2035-4D7C-B954-730329694DFC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4B09C3D7-22CD-4F86-9A6B-8846C01977F7}" type="parTrans" cxnId="{10A85C8A-B09A-4A5C-955B-49F42227336C}">
      <dgm:prSet/>
      <dgm:spPr/>
      <dgm:t>
        <a:bodyPr/>
        <a:lstStyle/>
        <a:p>
          <a:endParaRPr lang="cs-CZ"/>
        </a:p>
      </dgm:t>
    </dgm:pt>
    <dgm:pt modelId="{5A6303C3-5FD1-45F7-9A5D-540A216945CF}" type="sibTrans" cxnId="{10A85C8A-B09A-4A5C-955B-49F42227336C}">
      <dgm:prSet/>
      <dgm:spPr/>
      <dgm:t>
        <a:bodyPr/>
        <a:lstStyle/>
        <a:p>
          <a:endParaRPr lang="cs-CZ"/>
        </a:p>
      </dgm:t>
    </dgm:pt>
    <dgm:pt modelId="{F1FCA391-3A8F-42D2-B530-39C1924D1195}">
      <dgm:prSet phldrT="[Text]"/>
      <dgm:spPr/>
      <dgm:t>
        <a:bodyPr/>
        <a:lstStyle/>
        <a:p>
          <a:r>
            <a:rPr lang="cs-CZ" dirty="0" smtClean="0"/>
            <a:t>Í</a:t>
          </a:r>
          <a:endParaRPr lang="cs-CZ" dirty="0"/>
        </a:p>
      </dgm:t>
    </dgm:pt>
    <dgm:pt modelId="{D12FFABE-1414-4876-949F-7F30507C8B7A}" type="parTrans" cxnId="{62BF763B-ACD0-4F2B-A276-D4629ACAC27C}">
      <dgm:prSet/>
      <dgm:spPr/>
      <dgm:t>
        <a:bodyPr/>
        <a:lstStyle/>
        <a:p>
          <a:endParaRPr lang="cs-CZ"/>
        </a:p>
      </dgm:t>
    </dgm:pt>
    <dgm:pt modelId="{5AFF2DC9-C520-401D-93FA-EC564CCA0074}" type="sibTrans" cxnId="{62BF763B-ACD0-4F2B-A276-D4629ACAC27C}">
      <dgm:prSet/>
      <dgm:spPr/>
      <dgm:t>
        <a:bodyPr/>
        <a:lstStyle/>
        <a:p>
          <a:endParaRPr lang="cs-CZ"/>
        </a:p>
      </dgm:t>
    </dgm:pt>
    <dgm:pt modelId="{951906BE-197A-423D-94B8-AA1C34BF5D04}">
      <dgm:prSet phldrT="[Text]"/>
      <dgm:spPr/>
      <dgm:t>
        <a:bodyPr/>
        <a:lstStyle/>
        <a:p>
          <a:r>
            <a:rPr lang="cs-CZ" dirty="0" smtClean="0"/>
            <a:t>K</a:t>
          </a:r>
          <a:endParaRPr lang="cs-CZ" dirty="0"/>
        </a:p>
      </dgm:t>
    </dgm:pt>
    <dgm:pt modelId="{329E22DA-1EB1-4079-A5A1-BB0B20164FD5}" type="parTrans" cxnId="{82E38C9A-B974-4B2A-B18F-FF503A3FECB5}">
      <dgm:prSet/>
      <dgm:spPr/>
      <dgm:t>
        <a:bodyPr/>
        <a:lstStyle/>
        <a:p>
          <a:endParaRPr lang="cs-CZ"/>
        </a:p>
      </dgm:t>
    </dgm:pt>
    <dgm:pt modelId="{75596AA8-977B-4A2F-9517-35FEA654E388}" type="sibTrans" cxnId="{82E38C9A-B974-4B2A-B18F-FF503A3FECB5}">
      <dgm:prSet/>
      <dgm:spPr/>
      <dgm:t>
        <a:bodyPr/>
        <a:lstStyle/>
        <a:p>
          <a:endParaRPr lang="cs-CZ"/>
        </a:p>
      </dgm:t>
    </dgm:pt>
    <dgm:pt modelId="{6F35A28E-0A92-4FE6-9B61-D6C989F045DB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4981E5A0-A1F9-4E82-A879-3DAF68FF7C08}" type="parTrans" cxnId="{D164DBD7-EA8A-4275-9BA3-F46F2E2C77B5}">
      <dgm:prSet/>
      <dgm:spPr/>
      <dgm:t>
        <a:bodyPr/>
        <a:lstStyle/>
        <a:p>
          <a:endParaRPr lang="cs-CZ"/>
        </a:p>
      </dgm:t>
    </dgm:pt>
    <dgm:pt modelId="{A19A192E-36E7-41CC-A409-42C30114D6CA}" type="sibTrans" cxnId="{D164DBD7-EA8A-4275-9BA3-F46F2E2C77B5}">
      <dgm:prSet/>
      <dgm:spPr/>
      <dgm:t>
        <a:bodyPr/>
        <a:lstStyle/>
        <a:p>
          <a:endParaRPr lang="cs-CZ"/>
        </a:p>
      </dgm:t>
    </dgm:pt>
    <dgm:pt modelId="{5704C320-39AE-4527-9367-2629269424AF}">
      <dgm:prSet phldrT="[Text]"/>
      <dgm:spPr/>
      <dgm:t>
        <a:bodyPr/>
        <a:lstStyle/>
        <a:p>
          <a:r>
            <a:rPr lang="cs-CZ" dirty="0" smtClean="0"/>
            <a:t>N</a:t>
          </a:r>
          <a:endParaRPr lang="cs-CZ" dirty="0"/>
        </a:p>
      </dgm:t>
    </dgm:pt>
    <dgm:pt modelId="{7B2AFD9B-7866-4AC8-A7D7-28159980FDAF}" type="parTrans" cxnId="{30BCD67E-BE5D-48FC-90E5-2C1D8CB31CB9}">
      <dgm:prSet/>
      <dgm:spPr/>
      <dgm:t>
        <a:bodyPr/>
        <a:lstStyle/>
        <a:p>
          <a:endParaRPr lang="cs-CZ"/>
        </a:p>
      </dgm:t>
    </dgm:pt>
    <dgm:pt modelId="{6BFADA6F-9922-48FC-A2AB-3AA38DBBD268}" type="sibTrans" cxnId="{30BCD67E-BE5D-48FC-90E5-2C1D8CB31CB9}">
      <dgm:prSet/>
      <dgm:spPr/>
      <dgm:t>
        <a:bodyPr/>
        <a:lstStyle/>
        <a:p>
          <a:endParaRPr lang="cs-CZ"/>
        </a:p>
      </dgm:t>
    </dgm:pt>
    <dgm:pt modelId="{E8ED42B2-1622-4C44-B200-33CD6045E5AE}" type="pres">
      <dgm:prSet presAssocID="{D3BEA9F8-1A2E-4574-879F-D7E6F1609683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80330958-00D0-4CA0-BA2A-A2AB1351DE3B}" type="pres">
      <dgm:prSet presAssocID="{F1FCA391-3A8F-42D2-B530-39C1924D1195}" presName="Accent7" presStyleCnt="0"/>
      <dgm:spPr/>
    </dgm:pt>
    <dgm:pt modelId="{E22DEE8C-9A42-4BA4-A12C-7022A8947C1A}" type="pres">
      <dgm:prSet presAssocID="{F1FCA391-3A8F-42D2-B530-39C1924D1195}" presName="Accent" presStyleLbl="node1" presStyleIdx="0" presStyleCnt="7"/>
      <dgm:spPr/>
    </dgm:pt>
    <dgm:pt modelId="{1649A25F-3325-41FE-829F-5559BADADD75}" type="pres">
      <dgm:prSet presAssocID="{F1FCA391-3A8F-42D2-B530-39C1924D1195}" presName="ParentBackground7" presStyleCnt="0"/>
      <dgm:spPr/>
    </dgm:pt>
    <dgm:pt modelId="{05454B6F-82D2-4492-94BB-27024F1F8685}" type="pres">
      <dgm:prSet presAssocID="{F1FCA391-3A8F-42D2-B530-39C1924D1195}" presName="ParentBackground" presStyleLbl="fgAcc1" presStyleIdx="0" presStyleCnt="7"/>
      <dgm:spPr/>
    </dgm:pt>
    <dgm:pt modelId="{B3D93C5F-1D42-400C-B291-9CDB1863B007}" type="pres">
      <dgm:prSet presAssocID="{F1FCA391-3A8F-42D2-B530-39C1924D1195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B949DD2-515F-42D4-BC84-7325486EA88E}" type="pres">
      <dgm:prSet presAssocID="{5704C320-39AE-4527-9367-2629269424AF}" presName="Accent6" presStyleCnt="0"/>
      <dgm:spPr/>
    </dgm:pt>
    <dgm:pt modelId="{25B09143-0E0B-4A57-9FC9-47ECA5EE972B}" type="pres">
      <dgm:prSet presAssocID="{5704C320-39AE-4527-9367-2629269424AF}" presName="Accent" presStyleLbl="node1" presStyleIdx="1" presStyleCnt="7"/>
      <dgm:spPr/>
    </dgm:pt>
    <dgm:pt modelId="{E9D26797-DAC7-43EE-94CB-CD55FFEB65A9}" type="pres">
      <dgm:prSet presAssocID="{5704C320-39AE-4527-9367-2629269424AF}" presName="ParentBackground6" presStyleCnt="0"/>
      <dgm:spPr/>
    </dgm:pt>
    <dgm:pt modelId="{942A2594-0E93-4B7F-86B0-19552CD0B4E8}" type="pres">
      <dgm:prSet presAssocID="{5704C320-39AE-4527-9367-2629269424AF}" presName="ParentBackground" presStyleLbl="fgAcc1" presStyleIdx="1" presStyleCnt="7"/>
      <dgm:spPr/>
    </dgm:pt>
    <dgm:pt modelId="{347A9183-8E0F-4689-9EA5-B916F9AD95EF}" type="pres">
      <dgm:prSet presAssocID="{5704C320-39AE-4527-9367-2629269424AF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2D63BBB-721E-44AB-A04C-61CF7158877E}" type="pres">
      <dgm:prSet presAssocID="{6F35A28E-0A92-4FE6-9B61-D6C989F045DB}" presName="Accent5" presStyleCnt="0"/>
      <dgm:spPr/>
    </dgm:pt>
    <dgm:pt modelId="{F62E267A-95E4-4511-8287-D0A902A4E35A}" type="pres">
      <dgm:prSet presAssocID="{6F35A28E-0A92-4FE6-9B61-D6C989F045DB}" presName="Accent" presStyleLbl="node1" presStyleIdx="2" presStyleCnt="7"/>
      <dgm:spPr/>
    </dgm:pt>
    <dgm:pt modelId="{4F042835-0DD1-4DBB-8A25-B9B10E601644}" type="pres">
      <dgm:prSet presAssocID="{6F35A28E-0A92-4FE6-9B61-D6C989F045DB}" presName="ParentBackground5" presStyleCnt="0"/>
      <dgm:spPr/>
    </dgm:pt>
    <dgm:pt modelId="{163C328B-89EC-487C-B8E5-985B025286D9}" type="pres">
      <dgm:prSet presAssocID="{6F35A28E-0A92-4FE6-9B61-D6C989F045DB}" presName="ParentBackground" presStyleLbl="fgAcc1" presStyleIdx="2" presStyleCnt="7"/>
      <dgm:spPr/>
    </dgm:pt>
    <dgm:pt modelId="{800CDC22-28BF-4E60-A41F-871A21E713A4}" type="pres">
      <dgm:prSet presAssocID="{6F35A28E-0A92-4FE6-9B61-D6C989F045DB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A9A5BE39-0E24-4C38-8AF2-EA23AB1D1CC6}" type="pres">
      <dgm:prSet presAssocID="{951906BE-197A-423D-94B8-AA1C34BF5D04}" presName="Accent4" presStyleCnt="0"/>
      <dgm:spPr/>
    </dgm:pt>
    <dgm:pt modelId="{F5954A39-87F3-4F96-91B7-1E7BC6A1C14C}" type="pres">
      <dgm:prSet presAssocID="{951906BE-197A-423D-94B8-AA1C34BF5D04}" presName="Accent" presStyleLbl="node1" presStyleIdx="3" presStyleCnt="7"/>
      <dgm:spPr/>
    </dgm:pt>
    <dgm:pt modelId="{8304E5B9-E6B1-4712-ACE3-D2B29B89934A}" type="pres">
      <dgm:prSet presAssocID="{951906BE-197A-423D-94B8-AA1C34BF5D04}" presName="ParentBackground4" presStyleCnt="0"/>
      <dgm:spPr/>
    </dgm:pt>
    <dgm:pt modelId="{96790477-4FFD-4F26-B0DE-C7A5BA1E1E7A}" type="pres">
      <dgm:prSet presAssocID="{951906BE-197A-423D-94B8-AA1C34BF5D04}" presName="ParentBackground" presStyleLbl="fgAcc1" presStyleIdx="3" presStyleCnt="7"/>
      <dgm:spPr/>
    </dgm:pt>
    <dgm:pt modelId="{E225423D-F9ED-4730-8EDB-6869518E9008}" type="pres">
      <dgm:prSet presAssocID="{951906BE-197A-423D-94B8-AA1C34BF5D04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891A7769-44EF-4B90-A944-0E842F685866}" type="pres">
      <dgm:prSet presAssocID="{60B8F8B4-2035-4D7C-B954-730329694DFC}" presName="Accent3" presStyleCnt="0"/>
      <dgm:spPr/>
    </dgm:pt>
    <dgm:pt modelId="{B74950A0-84C6-4635-8D59-4C19F67571AA}" type="pres">
      <dgm:prSet presAssocID="{60B8F8B4-2035-4D7C-B954-730329694DFC}" presName="Accent" presStyleLbl="node1" presStyleIdx="4" presStyleCnt="7"/>
      <dgm:spPr/>
    </dgm:pt>
    <dgm:pt modelId="{59D819DC-A14D-4EF4-8644-7334E046C246}" type="pres">
      <dgm:prSet presAssocID="{60B8F8B4-2035-4D7C-B954-730329694DFC}" presName="ParentBackground3" presStyleCnt="0"/>
      <dgm:spPr/>
    </dgm:pt>
    <dgm:pt modelId="{52788E0F-F0F7-4467-846A-DEAAF2AF73B0}" type="pres">
      <dgm:prSet presAssocID="{60B8F8B4-2035-4D7C-B954-730329694DFC}" presName="ParentBackground" presStyleLbl="fgAcc1" presStyleIdx="4" presStyleCnt="7"/>
      <dgm:spPr/>
    </dgm:pt>
    <dgm:pt modelId="{F02F5D34-38BE-4757-A277-0C8570B1CBEA}" type="pres">
      <dgm:prSet presAssocID="{60B8F8B4-2035-4D7C-B954-730329694DFC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9060F3F-5055-4901-B81B-021EA801474F}" type="pres">
      <dgm:prSet presAssocID="{ABFF6CB8-0F08-4490-A621-EEC445E29CD5}" presName="Accent2" presStyleCnt="0"/>
      <dgm:spPr/>
    </dgm:pt>
    <dgm:pt modelId="{1142B1C4-C210-418A-B9F8-E9D3A8DBE41B}" type="pres">
      <dgm:prSet presAssocID="{ABFF6CB8-0F08-4490-A621-EEC445E29CD5}" presName="Accent" presStyleLbl="node1" presStyleIdx="5" presStyleCnt="7"/>
      <dgm:spPr/>
    </dgm:pt>
    <dgm:pt modelId="{7621FB74-8C58-45D0-9FA7-1D0047C45C6B}" type="pres">
      <dgm:prSet presAssocID="{ABFF6CB8-0F08-4490-A621-EEC445E29CD5}" presName="ParentBackground2" presStyleCnt="0"/>
      <dgm:spPr/>
    </dgm:pt>
    <dgm:pt modelId="{AE7A80F9-E700-4463-B20F-B7D1066E9E58}" type="pres">
      <dgm:prSet presAssocID="{ABFF6CB8-0F08-4490-A621-EEC445E29CD5}" presName="ParentBackground" presStyleLbl="fgAcc1" presStyleIdx="5" presStyleCnt="7"/>
      <dgm:spPr/>
    </dgm:pt>
    <dgm:pt modelId="{FABC135D-E3ED-4FCF-8833-14F6A63A2C1D}" type="pres">
      <dgm:prSet presAssocID="{ABFF6CB8-0F08-4490-A621-EEC445E29CD5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5FBC28BD-9E25-4B0E-AA46-84B255761253}" type="pres">
      <dgm:prSet presAssocID="{16C889B5-8C55-4C56-9D3A-3C13382CA7D7}" presName="Accent1" presStyleCnt="0"/>
      <dgm:spPr/>
    </dgm:pt>
    <dgm:pt modelId="{73F5DB0B-C7F3-4CCC-B02F-7798559DB1B9}" type="pres">
      <dgm:prSet presAssocID="{16C889B5-8C55-4C56-9D3A-3C13382CA7D7}" presName="Accent" presStyleLbl="node1" presStyleIdx="6" presStyleCnt="7"/>
      <dgm:spPr/>
    </dgm:pt>
    <dgm:pt modelId="{9B97F878-2592-4285-AFAA-F8FF91432823}" type="pres">
      <dgm:prSet presAssocID="{16C889B5-8C55-4C56-9D3A-3C13382CA7D7}" presName="ParentBackground1" presStyleCnt="0"/>
      <dgm:spPr/>
    </dgm:pt>
    <dgm:pt modelId="{B904D6A0-6C95-448A-BC68-034B29DB8CD2}" type="pres">
      <dgm:prSet presAssocID="{16C889B5-8C55-4C56-9D3A-3C13382CA7D7}" presName="ParentBackground" presStyleLbl="fgAcc1" presStyleIdx="6" presStyleCnt="7"/>
      <dgm:spPr/>
    </dgm:pt>
    <dgm:pt modelId="{51EBC1CB-2FBD-464C-8E60-2454EFCC2C04}" type="pres">
      <dgm:prSet presAssocID="{16C889B5-8C55-4C56-9D3A-3C13382CA7D7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FDE89E00-5BE0-48FA-9DEF-D461B27FBEA0}" type="presOf" srcId="{951906BE-197A-423D-94B8-AA1C34BF5D04}" destId="{96790477-4FFD-4F26-B0DE-C7A5BA1E1E7A}" srcOrd="0" destOrd="0" presId="urn:microsoft.com/office/officeart/2011/layout/CircleProcess"/>
    <dgm:cxn modelId="{0ABF1864-6CCE-4A92-A9CC-336C4917C7F3}" type="presOf" srcId="{ABFF6CB8-0F08-4490-A621-EEC445E29CD5}" destId="{FABC135D-E3ED-4FCF-8833-14F6A63A2C1D}" srcOrd="1" destOrd="0" presId="urn:microsoft.com/office/officeart/2011/layout/CircleProcess"/>
    <dgm:cxn modelId="{CC7B1386-8CD5-4476-856C-465007F65AB5}" type="presOf" srcId="{60B8F8B4-2035-4D7C-B954-730329694DFC}" destId="{52788E0F-F0F7-4467-846A-DEAAF2AF73B0}" srcOrd="0" destOrd="0" presId="urn:microsoft.com/office/officeart/2011/layout/CircleProcess"/>
    <dgm:cxn modelId="{C07BCF83-D8A1-448A-AA3E-100C94B015F5}" type="presOf" srcId="{F1FCA391-3A8F-42D2-B530-39C1924D1195}" destId="{B3D93C5F-1D42-400C-B291-9CDB1863B007}" srcOrd="1" destOrd="0" presId="urn:microsoft.com/office/officeart/2011/layout/CircleProcess"/>
    <dgm:cxn modelId="{430EF190-45ED-438F-B085-51579C79AE1A}" type="presOf" srcId="{6F35A28E-0A92-4FE6-9B61-D6C989F045DB}" destId="{163C328B-89EC-487C-B8E5-985B025286D9}" srcOrd="0" destOrd="0" presId="urn:microsoft.com/office/officeart/2011/layout/CircleProcess"/>
    <dgm:cxn modelId="{3AD6DFC9-3E36-4F05-814D-9A0288459BEE}" type="presOf" srcId="{951906BE-197A-423D-94B8-AA1C34BF5D04}" destId="{E225423D-F9ED-4730-8EDB-6869518E9008}" srcOrd="1" destOrd="0" presId="urn:microsoft.com/office/officeart/2011/layout/CircleProcess"/>
    <dgm:cxn modelId="{62BF763B-ACD0-4F2B-A276-D4629ACAC27C}" srcId="{D3BEA9F8-1A2E-4574-879F-D7E6F1609683}" destId="{F1FCA391-3A8F-42D2-B530-39C1924D1195}" srcOrd="6" destOrd="0" parTransId="{D12FFABE-1414-4876-949F-7F30507C8B7A}" sibTransId="{5AFF2DC9-C520-401D-93FA-EC564CCA0074}"/>
    <dgm:cxn modelId="{F200C5B3-5B90-4372-A4BB-5755D7973934}" type="presOf" srcId="{D3BEA9F8-1A2E-4574-879F-D7E6F1609683}" destId="{E8ED42B2-1622-4C44-B200-33CD6045E5AE}" srcOrd="0" destOrd="0" presId="urn:microsoft.com/office/officeart/2011/layout/CircleProcess"/>
    <dgm:cxn modelId="{30BCD67E-BE5D-48FC-90E5-2C1D8CB31CB9}" srcId="{D3BEA9F8-1A2E-4574-879F-D7E6F1609683}" destId="{5704C320-39AE-4527-9367-2629269424AF}" srcOrd="5" destOrd="0" parTransId="{7B2AFD9B-7866-4AC8-A7D7-28159980FDAF}" sibTransId="{6BFADA6F-9922-48FC-A2AB-3AA38DBBD268}"/>
    <dgm:cxn modelId="{C844FB13-86D0-414F-B9CF-3F2959F6F22A}" type="presOf" srcId="{5704C320-39AE-4527-9367-2629269424AF}" destId="{942A2594-0E93-4B7F-86B0-19552CD0B4E8}" srcOrd="0" destOrd="0" presId="urn:microsoft.com/office/officeart/2011/layout/CircleProcess"/>
    <dgm:cxn modelId="{A85EC23F-F9D4-4D3A-936B-44081967B627}" type="presOf" srcId="{16C889B5-8C55-4C56-9D3A-3C13382CA7D7}" destId="{51EBC1CB-2FBD-464C-8E60-2454EFCC2C04}" srcOrd="1" destOrd="0" presId="urn:microsoft.com/office/officeart/2011/layout/CircleProcess"/>
    <dgm:cxn modelId="{D164DBD7-EA8A-4275-9BA3-F46F2E2C77B5}" srcId="{D3BEA9F8-1A2E-4574-879F-D7E6F1609683}" destId="{6F35A28E-0A92-4FE6-9B61-D6C989F045DB}" srcOrd="4" destOrd="0" parTransId="{4981E5A0-A1F9-4E82-A879-3DAF68FF7C08}" sibTransId="{A19A192E-36E7-41CC-A409-42C30114D6CA}"/>
    <dgm:cxn modelId="{9F0E3D15-888F-4AAF-A690-21D3DAB55A19}" srcId="{D3BEA9F8-1A2E-4574-879F-D7E6F1609683}" destId="{16C889B5-8C55-4C56-9D3A-3C13382CA7D7}" srcOrd="0" destOrd="0" parTransId="{10031F8A-3038-49F9-B62F-685D6626C340}" sibTransId="{90084386-117D-48CB-A5EB-61783FD65BA2}"/>
    <dgm:cxn modelId="{82E38C9A-B974-4B2A-B18F-FF503A3FECB5}" srcId="{D3BEA9F8-1A2E-4574-879F-D7E6F1609683}" destId="{951906BE-197A-423D-94B8-AA1C34BF5D04}" srcOrd="3" destOrd="0" parTransId="{329E22DA-1EB1-4079-A5A1-BB0B20164FD5}" sibTransId="{75596AA8-977B-4A2F-9517-35FEA654E388}"/>
    <dgm:cxn modelId="{91784685-C6D8-42E5-A57C-279A3B80F40D}" type="presOf" srcId="{5704C320-39AE-4527-9367-2629269424AF}" destId="{347A9183-8E0F-4689-9EA5-B916F9AD95EF}" srcOrd="1" destOrd="0" presId="urn:microsoft.com/office/officeart/2011/layout/CircleProcess"/>
    <dgm:cxn modelId="{10A85C8A-B09A-4A5C-955B-49F42227336C}" srcId="{D3BEA9F8-1A2E-4574-879F-D7E6F1609683}" destId="{60B8F8B4-2035-4D7C-B954-730329694DFC}" srcOrd="2" destOrd="0" parTransId="{4B09C3D7-22CD-4F86-9A6B-8846C01977F7}" sibTransId="{5A6303C3-5FD1-45F7-9A5D-540A216945CF}"/>
    <dgm:cxn modelId="{B23F7731-4F0D-493E-8FFE-62AA453B331B}" srcId="{D3BEA9F8-1A2E-4574-879F-D7E6F1609683}" destId="{ABFF6CB8-0F08-4490-A621-EEC445E29CD5}" srcOrd="1" destOrd="0" parTransId="{9C927805-9DB8-4A2E-A16C-964413054D47}" sibTransId="{8F0E1BFD-2CFA-4A77-A066-D0E021AC3B82}"/>
    <dgm:cxn modelId="{72293CBD-D231-4537-AA76-717818F400E9}" type="presOf" srcId="{60B8F8B4-2035-4D7C-B954-730329694DFC}" destId="{F02F5D34-38BE-4757-A277-0C8570B1CBEA}" srcOrd="1" destOrd="0" presId="urn:microsoft.com/office/officeart/2011/layout/CircleProcess"/>
    <dgm:cxn modelId="{62E94F50-E0A6-4559-B712-C06A208D703B}" type="presOf" srcId="{ABFF6CB8-0F08-4490-A621-EEC445E29CD5}" destId="{AE7A80F9-E700-4463-B20F-B7D1066E9E58}" srcOrd="0" destOrd="0" presId="urn:microsoft.com/office/officeart/2011/layout/CircleProcess"/>
    <dgm:cxn modelId="{A3824F1D-B299-4914-8BC4-EB744B4B0DCF}" type="presOf" srcId="{16C889B5-8C55-4C56-9D3A-3C13382CA7D7}" destId="{B904D6A0-6C95-448A-BC68-034B29DB8CD2}" srcOrd="0" destOrd="0" presId="urn:microsoft.com/office/officeart/2011/layout/CircleProcess"/>
    <dgm:cxn modelId="{149733EF-9939-4B7E-BF14-7CEB342958D8}" type="presOf" srcId="{6F35A28E-0A92-4FE6-9B61-D6C989F045DB}" destId="{800CDC22-28BF-4E60-A41F-871A21E713A4}" srcOrd="1" destOrd="0" presId="urn:microsoft.com/office/officeart/2011/layout/CircleProcess"/>
    <dgm:cxn modelId="{A89CD8A6-E35C-4FA5-BA40-8BC245894FE2}" type="presOf" srcId="{F1FCA391-3A8F-42D2-B530-39C1924D1195}" destId="{05454B6F-82D2-4492-94BB-27024F1F8685}" srcOrd="0" destOrd="0" presId="urn:microsoft.com/office/officeart/2011/layout/CircleProcess"/>
    <dgm:cxn modelId="{652E0C1A-2506-4611-9734-B923FDD67C56}" type="presParOf" srcId="{E8ED42B2-1622-4C44-B200-33CD6045E5AE}" destId="{80330958-00D0-4CA0-BA2A-A2AB1351DE3B}" srcOrd="0" destOrd="0" presId="urn:microsoft.com/office/officeart/2011/layout/CircleProcess"/>
    <dgm:cxn modelId="{A4A689FA-4FE1-4AB3-A7E2-1DD8698C3A34}" type="presParOf" srcId="{80330958-00D0-4CA0-BA2A-A2AB1351DE3B}" destId="{E22DEE8C-9A42-4BA4-A12C-7022A8947C1A}" srcOrd="0" destOrd="0" presId="urn:microsoft.com/office/officeart/2011/layout/CircleProcess"/>
    <dgm:cxn modelId="{01725E05-265A-46DE-9BCF-8E3EAD005976}" type="presParOf" srcId="{E8ED42B2-1622-4C44-B200-33CD6045E5AE}" destId="{1649A25F-3325-41FE-829F-5559BADADD75}" srcOrd="1" destOrd="0" presId="urn:microsoft.com/office/officeart/2011/layout/CircleProcess"/>
    <dgm:cxn modelId="{B2FB01B6-FB2F-454F-BEC8-34AAB97FDD34}" type="presParOf" srcId="{1649A25F-3325-41FE-829F-5559BADADD75}" destId="{05454B6F-82D2-4492-94BB-27024F1F8685}" srcOrd="0" destOrd="0" presId="urn:microsoft.com/office/officeart/2011/layout/CircleProcess"/>
    <dgm:cxn modelId="{26CCBCD8-115C-42CD-8185-D32A89A8F9EB}" type="presParOf" srcId="{E8ED42B2-1622-4C44-B200-33CD6045E5AE}" destId="{B3D93C5F-1D42-400C-B291-9CDB1863B007}" srcOrd="2" destOrd="0" presId="urn:microsoft.com/office/officeart/2011/layout/CircleProcess"/>
    <dgm:cxn modelId="{1B7BE162-E4E2-4079-8F5A-68C1FE0D877C}" type="presParOf" srcId="{E8ED42B2-1622-4C44-B200-33CD6045E5AE}" destId="{1B949DD2-515F-42D4-BC84-7325486EA88E}" srcOrd="3" destOrd="0" presId="urn:microsoft.com/office/officeart/2011/layout/CircleProcess"/>
    <dgm:cxn modelId="{2FC14691-1087-4D52-9DFB-6F89D4CEDC23}" type="presParOf" srcId="{1B949DD2-515F-42D4-BC84-7325486EA88E}" destId="{25B09143-0E0B-4A57-9FC9-47ECA5EE972B}" srcOrd="0" destOrd="0" presId="urn:microsoft.com/office/officeart/2011/layout/CircleProcess"/>
    <dgm:cxn modelId="{6CE283D0-F5E1-4E15-B592-E8D844F444E9}" type="presParOf" srcId="{E8ED42B2-1622-4C44-B200-33CD6045E5AE}" destId="{E9D26797-DAC7-43EE-94CB-CD55FFEB65A9}" srcOrd="4" destOrd="0" presId="urn:microsoft.com/office/officeart/2011/layout/CircleProcess"/>
    <dgm:cxn modelId="{0FE84962-F1CE-43A7-B279-57BA3B5EBF6C}" type="presParOf" srcId="{E9D26797-DAC7-43EE-94CB-CD55FFEB65A9}" destId="{942A2594-0E93-4B7F-86B0-19552CD0B4E8}" srcOrd="0" destOrd="0" presId="urn:microsoft.com/office/officeart/2011/layout/CircleProcess"/>
    <dgm:cxn modelId="{9A55E47E-1FED-44BF-AC36-1E601C2EBB6C}" type="presParOf" srcId="{E8ED42B2-1622-4C44-B200-33CD6045E5AE}" destId="{347A9183-8E0F-4689-9EA5-B916F9AD95EF}" srcOrd="5" destOrd="0" presId="urn:microsoft.com/office/officeart/2011/layout/CircleProcess"/>
    <dgm:cxn modelId="{DC44BB9C-0FF6-46C6-A21E-710BA8083BBB}" type="presParOf" srcId="{E8ED42B2-1622-4C44-B200-33CD6045E5AE}" destId="{E2D63BBB-721E-44AB-A04C-61CF7158877E}" srcOrd="6" destOrd="0" presId="urn:microsoft.com/office/officeart/2011/layout/CircleProcess"/>
    <dgm:cxn modelId="{428C578A-7F5E-45ED-8E6D-DED685FF18B5}" type="presParOf" srcId="{E2D63BBB-721E-44AB-A04C-61CF7158877E}" destId="{F62E267A-95E4-4511-8287-D0A902A4E35A}" srcOrd="0" destOrd="0" presId="urn:microsoft.com/office/officeart/2011/layout/CircleProcess"/>
    <dgm:cxn modelId="{4FC652F7-459B-436F-923F-BA55987DE44F}" type="presParOf" srcId="{E8ED42B2-1622-4C44-B200-33CD6045E5AE}" destId="{4F042835-0DD1-4DBB-8A25-B9B10E601644}" srcOrd="7" destOrd="0" presId="urn:microsoft.com/office/officeart/2011/layout/CircleProcess"/>
    <dgm:cxn modelId="{24C701E3-267B-4B41-AAD4-1F83CB7F92E5}" type="presParOf" srcId="{4F042835-0DD1-4DBB-8A25-B9B10E601644}" destId="{163C328B-89EC-487C-B8E5-985B025286D9}" srcOrd="0" destOrd="0" presId="urn:microsoft.com/office/officeart/2011/layout/CircleProcess"/>
    <dgm:cxn modelId="{4A2250D9-65B1-458E-8612-47015C115044}" type="presParOf" srcId="{E8ED42B2-1622-4C44-B200-33CD6045E5AE}" destId="{800CDC22-28BF-4E60-A41F-871A21E713A4}" srcOrd="8" destOrd="0" presId="urn:microsoft.com/office/officeart/2011/layout/CircleProcess"/>
    <dgm:cxn modelId="{DB1066A8-40B3-423D-BCC9-5ADC76C088F6}" type="presParOf" srcId="{E8ED42B2-1622-4C44-B200-33CD6045E5AE}" destId="{A9A5BE39-0E24-4C38-8AF2-EA23AB1D1CC6}" srcOrd="9" destOrd="0" presId="urn:microsoft.com/office/officeart/2011/layout/CircleProcess"/>
    <dgm:cxn modelId="{A4581EDA-F417-48CE-A1DB-A6E75CF0660F}" type="presParOf" srcId="{A9A5BE39-0E24-4C38-8AF2-EA23AB1D1CC6}" destId="{F5954A39-87F3-4F96-91B7-1E7BC6A1C14C}" srcOrd="0" destOrd="0" presId="urn:microsoft.com/office/officeart/2011/layout/CircleProcess"/>
    <dgm:cxn modelId="{EEC07926-0817-455C-A500-D1B1249FE809}" type="presParOf" srcId="{E8ED42B2-1622-4C44-B200-33CD6045E5AE}" destId="{8304E5B9-E6B1-4712-ACE3-D2B29B89934A}" srcOrd="10" destOrd="0" presId="urn:microsoft.com/office/officeart/2011/layout/CircleProcess"/>
    <dgm:cxn modelId="{2E44602D-592B-4CA0-A215-6A639736B23B}" type="presParOf" srcId="{8304E5B9-E6B1-4712-ACE3-D2B29B89934A}" destId="{96790477-4FFD-4F26-B0DE-C7A5BA1E1E7A}" srcOrd="0" destOrd="0" presId="urn:microsoft.com/office/officeart/2011/layout/CircleProcess"/>
    <dgm:cxn modelId="{BE65DDBB-4CEB-42B5-B0AF-E504F91B6CB4}" type="presParOf" srcId="{E8ED42B2-1622-4C44-B200-33CD6045E5AE}" destId="{E225423D-F9ED-4730-8EDB-6869518E9008}" srcOrd="11" destOrd="0" presId="urn:microsoft.com/office/officeart/2011/layout/CircleProcess"/>
    <dgm:cxn modelId="{18DFC736-B0CF-46D9-9A99-17556734FC2C}" type="presParOf" srcId="{E8ED42B2-1622-4C44-B200-33CD6045E5AE}" destId="{891A7769-44EF-4B90-A944-0E842F685866}" srcOrd="12" destOrd="0" presId="urn:microsoft.com/office/officeart/2011/layout/CircleProcess"/>
    <dgm:cxn modelId="{7AC44A1F-F410-4D81-813E-753ACAC2B2C1}" type="presParOf" srcId="{891A7769-44EF-4B90-A944-0E842F685866}" destId="{B74950A0-84C6-4635-8D59-4C19F67571AA}" srcOrd="0" destOrd="0" presId="urn:microsoft.com/office/officeart/2011/layout/CircleProcess"/>
    <dgm:cxn modelId="{D64F49AF-FF8B-4264-92D3-E72CAAFCD338}" type="presParOf" srcId="{E8ED42B2-1622-4C44-B200-33CD6045E5AE}" destId="{59D819DC-A14D-4EF4-8644-7334E046C246}" srcOrd="13" destOrd="0" presId="urn:microsoft.com/office/officeart/2011/layout/CircleProcess"/>
    <dgm:cxn modelId="{C7D5DB4D-52E8-400B-A5BC-31BEB8920255}" type="presParOf" srcId="{59D819DC-A14D-4EF4-8644-7334E046C246}" destId="{52788E0F-F0F7-4467-846A-DEAAF2AF73B0}" srcOrd="0" destOrd="0" presId="urn:microsoft.com/office/officeart/2011/layout/CircleProcess"/>
    <dgm:cxn modelId="{F4A46B77-8145-4932-9FD6-A1179452442E}" type="presParOf" srcId="{E8ED42B2-1622-4C44-B200-33CD6045E5AE}" destId="{F02F5D34-38BE-4757-A277-0C8570B1CBEA}" srcOrd="14" destOrd="0" presId="urn:microsoft.com/office/officeart/2011/layout/CircleProcess"/>
    <dgm:cxn modelId="{57F158DA-211D-4CFD-8BB6-73EB3F24A6F9}" type="presParOf" srcId="{E8ED42B2-1622-4C44-B200-33CD6045E5AE}" destId="{D9060F3F-5055-4901-B81B-021EA801474F}" srcOrd="15" destOrd="0" presId="urn:microsoft.com/office/officeart/2011/layout/CircleProcess"/>
    <dgm:cxn modelId="{02DF12DA-92EE-4EFD-8654-9875B6FDF146}" type="presParOf" srcId="{D9060F3F-5055-4901-B81B-021EA801474F}" destId="{1142B1C4-C210-418A-B9F8-E9D3A8DBE41B}" srcOrd="0" destOrd="0" presId="urn:microsoft.com/office/officeart/2011/layout/CircleProcess"/>
    <dgm:cxn modelId="{937719AB-DDAA-4251-A6EC-A45E38A61CD2}" type="presParOf" srcId="{E8ED42B2-1622-4C44-B200-33CD6045E5AE}" destId="{7621FB74-8C58-45D0-9FA7-1D0047C45C6B}" srcOrd="16" destOrd="0" presId="urn:microsoft.com/office/officeart/2011/layout/CircleProcess"/>
    <dgm:cxn modelId="{4E0C878F-D17D-426F-A28C-1E2345A820CD}" type="presParOf" srcId="{7621FB74-8C58-45D0-9FA7-1D0047C45C6B}" destId="{AE7A80F9-E700-4463-B20F-B7D1066E9E58}" srcOrd="0" destOrd="0" presId="urn:microsoft.com/office/officeart/2011/layout/CircleProcess"/>
    <dgm:cxn modelId="{21C31037-9D12-4985-81F7-ADA36828C360}" type="presParOf" srcId="{E8ED42B2-1622-4C44-B200-33CD6045E5AE}" destId="{FABC135D-E3ED-4FCF-8833-14F6A63A2C1D}" srcOrd="17" destOrd="0" presId="urn:microsoft.com/office/officeart/2011/layout/CircleProcess"/>
    <dgm:cxn modelId="{EA92AA7F-D32D-4996-849B-69209A18418C}" type="presParOf" srcId="{E8ED42B2-1622-4C44-B200-33CD6045E5AE}" destId="{5FBC28BD-9E25-4B0E-AA46-84B255761253}" srcOrd="18" destOrd="0" presId="urn:microsoft.com/office/officeart/2011/layout/CircleProcess"/>
    <dgm:cxn modelId="{89F62C9C-6B21-4DDE-8F74-DD6D437AAA48}" type="presParOf" srcId="{5FBC28BD-9E25-4B0E-AA46-84B255761253}" destId="{73F5DB0B-C7F3-4CCC-B02F-7798559DB1B9}" srcOrd="0" destOrd="0" presId="urn:microsoft.com/office/officeart/2011/layout/CircleProcess"/>
    <dgm:cxn modelId="{5A323B20-DCEB-42E8-B566-85809B82607F}" type="presParOf" srcId="{E8ED42B2-1622-4C44-B200-33CD6045E5AE}" destId="{9B97F878-2592-4285-AFAA-F8FF91432823}" srcOrd="19" destOrd="0" presId="urn:microsoft.com/office/officeart/2011/layout/CircleProcess"/>
    <dgm:cxn modelId="{80C7438F-5A2F-4188-93A0-2A8E9C96B041}" type="presParOf" srcId="{9B97F878-2592-4285-AFAA-F8FF91432823}" destId="{B904D6A0-6C95-448A-BC68-034B29DB8CD2}" srcOrd="0" destOrd="0" presId="urn:microsoft.com/office/officeart/2011/layout/CircleProcess"/>
    <dgm:cxn modelId="{7BC86578-C782-4AE5-A613-B59F2E888CFF}" type="presParOf" srcId="{E8ED42B2-1622-4C44-B200-33CD6045E5AE}" destId="{51EBC1CB-2FBD-464C-8E60-2454EFCC2C04}" srcOrd="20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1ACC804-7ACB-4254-B47C-ACF730CC3D41}" type="doc">
      <dgm:prSet loTypeId="urn:microsoft.com/office/officeart/2011/layout/CircleProcess" loCatId="process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2A2B9E9C-A4EA-4D7A-9DB1-CB1E640E80C7}">
      <dgm:prSet phldrT="[Text]"/>
      <dgm:spPr/>
      <dgm:t>
        <a:bodyPr/>
        <a:lstStyle/>
        <a:p>
          <a:r>
            <a:rPr lang="cs-CZ" dirty="0" smtClean="0"/>
            <a:t>P</a:t>
          </a:r>
          <a:endParaRPr lang="cs-CZ" dirty="0"/>
        </a:p>
      </dgm:t>
    </dgm:pt>
    <dgm:pt modelId="{47440D94-AC18-4722-A674-8F4B8BB6B91E}" type="parTrans" cxnId="{9B0D5205-F836-48F6-8278-70E6A5280CA7}">
      <dgm:prSet/>
      <dgm:spPr/>
      <dgm:t>
        <a:bodyPr/>
        <a:lstStyle/>
        <a:p>
          <a:endParaRPr lang="cs-CZ"/>
        </a:p>
      </dgm:t>
    </dgm:pt>
    <dgm:pt modelId="{C786AA69-E6DC-414E-88AE-118548666EEA}" type="sibTrans" cxnId="{9B0D5205-F836-48F6-8278-70E6A5280CA7}">
      <dgm:prSet/>
      <dgm:spPr/>
      <dgm:t>
        <a:bodyPr/>
        <a:lstStyle/>
        <a:p>
          <a:endParaRPr lang="cs-CZ"/>
        </a:p>
      </dgm:t>
    </dgm:pt>
    <dgm:pt modelId="{4A3E73B1-A4E8-47B1-8E52-6B0E3C11DE2D}">
      <dgm:prSet phldrT="[Text]"/>
      <dgm:spPr/>
      <dgm:t>
        <a:bodyPr/>
        <a:lstStyle/>
        <a:p>
          <a:r>
            <a:rPr lang="cs-CZ" dirty="0" smtClean="0"/>
            <a:t>O</a:t>
          </a:r>
          <a:endParaRPr lang="cs-CZ" dirty="0"/>
        </a:p>
      </dgm:t>
    </dgm:pt>
    <dgm:pt modelId="{0D6FAF56-3A01-4CEB-B059-02EC93D505A6}" type="parTrans" cxnId="{0FF24E80-1E67-4B83-BE2C-2FF06F335C3D}">
      <dgm:prSet/>
      <dgm:spPr/>
      <dgm:t>
        <a:bodyPr/>
        <a:lstStyle/>
        <a:p>
          <a:endParaRPr lang="cs-CZ"/>
        </a:p>
      </dgm:t>
    </dgm:pt>
    <dgm:pt modelId="{26519ED0-DDAD-4C02-A90E-4F38422F000C}" type="sibTrans" cxnId="{0FF24E80-1E67-4B83-BE2C-2FF06F335C3D}">
      <dgm:prSet/>
      <dgm:spPr/>
      <dgm:t>
        <a:bodyPr/>
        <a:lstStyle/>
        <a:p>
          <a:endParaRPr lang="cs-CZ"/>
        </a:p>
      </dgm:t>
    </dgm:pt>
    <dgm:pt modelId="{4FEF56BF-7025-486E-93A6-5020EE0EB9D1}">
      <dgm:prSet phldrT="[Text]"/>
      <dgm:spPr/>
      <dgm:t>
        <a:bodyPr/>
        <a:lstStyle/>
        <a:p>
          <a:r>
            <a:rPr lang="cs-CZ" dirty="0" smtClean="0"/>
            <a:t>L</a:t>
          </a:r>
          <a:endParaRPr lang="cs-CZ" dirty="0"/>
        </a:p>
      </dgm:t>
    </dgm:pt>
    <dgm:pt modelId="{56BF61B8-F8E5-46CB-A286-D26283BD2EF9}" type="parTrans" cxnId="{49A824E3-8303-4B14-A8B3-8AEB7E933A22}">
      <dgm:prSet/>
      <dgm:spPr/>
      <dgm:t>
        <a:bodyPr/>
        <a:lstStyle/>
        <a:p>
          <a:endParaRPr lang="cs-CZ"/>
        </a:p>
      </dgm:t>
    </dgm:pt>
    <dgm:pt modelId="{F310607C-7D91-47C1-8FF2-E0F98EA0053F}" type="sibTrans" cxnId="{49A824E3-8303-4B14-A8B3-8AEB7E933A22}">
      <dgm:prSet/>
      <dgm:spPr/>
      <dgm:t>
        <a:bodyPr/>
        <a:lstStyle/>
        <a:p>
          <a:endParaRPr lang="cs-CZ"/>
        </a:p>
      </dgm:t>
    </dgm:pt>
    <dgm:pt modelId="{E68866CD-A996-4D4E-B628-336AEE736C07}">
      <dgm:prSet phldrT="[Text]"/>
      <dgm:spPr/>
      <dgm:t>
        <a:bodyPr/>
        <a:lstStyle/>
        <a:p>
          <a:r>
            <a:rPr lang="cs-CZ" dirty="0" smtClean="0"/>
            <a:t>Ř</a:t>
          </a:r>
          <a:endParaRPr lang="cs-CZ" dirty="0"/>
        </a:p>
      </dgm:t>
    </dgm:pt>
    <dgm:pt modelId="{113BA227-54AD-45E3-9D8E-9B4445838CAB}" type="parTrans" cxnId="{62931E69-BF8C-48A0-8867-9160EAF4A6EA}">
      <dgm:prSet/>
      <dgm:spPr/>
      <dgm:t>
        <a:bodyPr/>
        <a:lstStyle/>
        <a:p>
          <a:endParaRPr lang="cs-CZ"/>
        </a:p>
      </dgm:t>
    </dgm:pt>
    <dgm:pt modelId="{40777B7A-35D3-40D8-8223-0D1203F8E5D9}" type="sibTrans" cxnId="{62931E69-BF8C-48A0-8867-9160EAF4A6EA}">
      <dgm:prSet/>
      <dgm:spPr/>
      <dgm:t>
        <a:bodyPr/>
        <a:lstStyle/>
        <a:p>
          <a:endParaRPr lang="cs-CZ"/>
        </a:p>
      </dgm:t>
    </dgm:pt>
    <dgm:pt modelId="{F2B343B4-4BDF-4923-9108-2B34EB280A2A}">
      <dgm:prSet phldrT="[Text]"/>
      <dgm:spPr/>
      <dgm:t>
        <a:bodyPr/>
        <a:lstStyle/>
        <a:p>
          <a:r>
            <a:rPr lang="cs-CZ" dirty="0" smtClean="0"/>
            <a:t>Š</a:t>
          </a:r>
          <a:endParaRPr lang="cs-CZ" dirty="0"/>
        </a:p>
      </dgm:t>
    </dgm:pt>
    <dgm:pt modelId="{BC4E0CF6-E9BF-47E4-9C6A-7057CEA5D488}" type="parTrans" cxnId="{96239720-598E-4744-9A10-FCF7C07274FA}">
      <dgm:prSet/>
      <dgm:spPr/>
      <dgm:t>
        <a:bodyPr/>
        <a:lstStyle/>
        <a:p>
          <a:endParaRPr lang="cs-CZ"/>
        </a:p>
      </dgm:t>
    </dgm:pt>
    <dgm:pt modelId="{6F8AAEDD-E31B-4422-BE8F-1AF90D26701E}" type="sibTrans" cxnId="{96239720-598E-4744-9A10-FCF7C07274FA}">
      <dgm:prSet/>
      <dgm:spPr/>
      <dgm:t>
        <a:bodyPr/>
        <a:lstStyle/>
        <a:p>
          <a:endParaRPr lang="cs-CZ"/>
        </a:p>
      </dgm:t>
    </dgm:pt>
    <dgm:pt modelId="{461A645F-B302-4BA4-A10F-EF4D7B9524B4}">
      <dgm:prSet phldrT="[Text]"/>
      <dgm:spPr/>
      <dgm:t>
        <a:bodyPr/>
        <a:lstStyle/>
        <a:p>
          <a:r>
            <a:rPr lang="cs-CZ" dirty="0" smtClean="0"/>
            <a:t>T</a:t>
          </a:r>
          <a:endParaRPr lang="cs-CZ" dirty="0"/>
        </a:p>
      </dgm:t>
    </dgm:pt>
    <dgm:pt modelId="{C9472589-957A-43F5-BC70-F2B5374B61A6}" type="parTrans" cxnId="{059FC854-95FD-4541-83CD-9F2D7C686C35}">
      <dgm:prSet/>
      <dgm:spPr/>
      <dgm:t>
        <a:bodyPr/>
        <a:lstStyle/>
        <a:p>
          <a:endParaRPr lang="cs-CZ"/>
        </a:p>
      </dgm:t>
    </dgm:pt>
    <dgm:pt modelId="{B08BCBA9-B27E-4EE2-81F8-495957918574}" type="sibTrans" cxnId="{059FC854-95FD-4541-83CD-9F2D7C686C35}">
      <dgm:prSet/>
      <dgm:spPr/>
      <dgm:t>
        <a:bodyPr/>
        <a:lstStyle/>
        <a:p>
          <a:endParaRPr lang="cs-CZ"/>
        </a:p>
      </dgm:t>
    </dgm:pt>
    <dgm:pt modelId="{D1377A20-C587-4683-B54E-42D471AE9C4E}">
      <dgm:prSet phldrT="[Text]"/>
      <dgm:spPr/>
      <dgm:t>
        <a:bodyPr/>
        <a:lstStyle/>
        <a:p>
          <a:r>
            <a:rPr lang="cs-CZ" dirty="0" smtClean="0"/>
            <a:t>Á</a:t>
          </a:r>
          <a:endParaRPr lang="cs-CZ" dirty="0"/>
        </a:p>
      </dgm:t>
    </dgm:pt>
    <dgm:pt modelId="{B7E343B2-6D82-4EB5-AB2E-C96A9B0CC29D}" type="parTrans" cxnId="{0911CDE7-2754-4134-B0CA-42CF246F3764}">
      <dgm:prSet/>
      <dgm:spPr/>
      <dgm:t>
        <a:bodyPr/>
        <a:lstStyle/>
        <a:p>
          <a:endParaRPr lang="cs-CZ"/>
        </a:p>
      </dgm:t>
    </dgm:pt>
    <dgm:pt modelId="{5E41E8D4-6A83-420D-899C-FFF69427B7B2}" type="sibTrans" cxnId="{0911CDE7-2754-4134-B0CA-42CF246F3764}">
      <dgm:prSet/>
      <dgm:spPr/>
      <dgm:t>
        <a:bodyPr/>
        <a:lstStyle/>
        <a:p>
          <a:endParaRPr lang="cs-CZ"/>
        </a:p>
      </dgm:t>
    </dgm:pt>
    <dgm:pt modelId="{694E64A4-FB4C-4292-AB6B-1DB48406BA16}" type="pres">
      <dgm:prSet presAssocID="{B1ACC804-7ACB-4254-B47C-ACF730CC3D41}" presName="Name0" presStyleCnt="0">
        <dgm:presLayoutVars>
          <dgm:chMax val="11"/>
          <dgm:chPref val="11"/>
          <dgm:dir/>
          <dgm:resizeHandles/>
        </dgm:presLayoutVars>
      </dgm:prSet>
      <dgm:spPr/>
    </dgm:pt>
    <dgm:pt modelId="{5BD12300-5937-4E4C-8FD8-58760515A9AF}" type="pres">
      <dgm:prSet presAssocID="{E68866CD-A996-4D4E-B628-336AEE736C07}" presName="Accent7" presStyleCnt="0"/>
      <dgm:spPr/>
    </dgm:pt>
    <dgm:pt modelId="{BFF5FE97-42E2-421A-99DC-AE93FF419216}" type="pres">
      <dgm:prSet presAssocID="{E68866CD-A996-4D4E-B628-336AEE736C07}" presName="Accent" presStyleLbl="node1" presStyleIdx="0" presStyleCnt="7"/>
      <dgm:spPr/>
    </dgm:pt>
    <dgm:pt modelId="{FB820315-6F18-4297-9F55-3D1FF206B19E}" type="pres">
      <dgm:prSet presAssocID="{E68866CD-A996-4D4E-B628-336AEE736C07}" presName="ParentBackground7" presStyleCnt="0"/>
      <dgm:spPr/>
    </dgm:pt>
    <dgm:pt modelId="{44AC2B37-3FF7-4906-BB89-29429EE05083}" type="pres">
      <dgm:prSet presAssocID="{E68866CD-A996-4D4E-B628-336AEE736C07}" presName="ParentBackground" presStyleLbl="fgAcc1" presStyleIdx="0" presStyleCnt="7"/>
      <dgm:spPr/>
    </dgm:pt>
    <dgm:pt modelId="{375A9B65-534D-4BA3-AC66-6FB65D41E326}" type="pres">
      <dgm:prSet presAssocID="{E68866CD-A996-4D4E-B628-336AEE736C07}" presName="Parent7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EFEFB1D3-6391-442E-8FE5-0FFA00457332}" type="pres">
      <dgm:prSet presAssocID="{D1377A20-C587-4683-B54E-42D471AE9C4E}" presName="Accent6" presStyleCnt="0"/>
      <dgm:spPr/>
    </dgm:pt>
    <dgm:pt modelId="{68B85FFA-F6ED-4D44-A068-5971E6035853}" type="pres">
      <dgm:prSet presAssocID="{D1377A20-C587-4683-B54E-42D471AE9C4E}" presName="Accent" presStyleLbl="node1" presStyleIdx="1" presStyleCnt="7"/>
      <dgm:spPr/>
    </dgm:pt>
    <dgm:pt modelId="{93823F22-840D-4622-915E-629A41EF311E}" type="pres">
      <dgm:prSet presAssocID="{D1377A20-C587-4683-B54E-42D471AE9C4E}" presName="ParentBackground6" presStyleCnt="0"/>
      <dgm:spPr/>
    </dgm:pt>
    <dgm:pt modelId="{93426322-1344-411F-971A-F1940D4A8C9D}" type="pres">
      <dgm:prSet presAssocID="{D1377A20-C587-4683-B54E-42D471AE9C4E}" presName="ParentBackground" presStyleLbl="fgAcc1" presStyleIdx="1" presStyleCnt="7"/>
      <dgm:spPr/>
    </dgm:pt>
    <dgm:pt modelId="{BFC50FF4-E24D-423B-A309-198B7868E52E}" type="pres">
      <dgm:prSet presAssocID="{D1377A20-C587-4683-B54E-42D471AE9C4E}" presName="Parent6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DFD555E0-7AA2-43EB-B953-08DF609CAD7F}" type="pres">
      <dgm:prSet presAssocID="{461A645F-B302-4BA4-A10F-EF4D7B9524B4}" presName="Accent5" presStyleCnt="0"/>
      <dgm:spPr/>
    </dgm:pt>
    <dgm:pt modelId="{B77F23DB-5263-424E-B204-10E9CEA3F815}" type="pres">
      <dgm:prSet presAssocID="{461A645F-B302-4BA4-A10F-EF4D7B9524B4}" presName="Accent" presStyleLbl="node1" presStyleIdx="2" presStyleCnt="7"/>
      <dgm:spPr/>
    </dgm:pt>
    <dgm:pt modelId="{116C42D1-C2FA-405F-86F7-603220AD3AF1}" type="pres">
      <dgm:prSet presAssocID="{461A645F-B302-4BA4-A10F-EF4D7B9524B4}" presName="ParentBackground5" presStyleCnt="0"/>
      <dgm:spPr/>
    </dgm:pt>
    <dgm:pt modelId="{6139C4A0-6A1F-4D27-85B7-E2321C08C2E9}" type="pres">
      <dgm:prSet presAssocID="{461A645F-B302-4BA4-A10F-EF4D7B9524B4}" presName="ParentBackground" presStyleLbl="fgAcc1" presStyleIdx="2" presStyleCnt="7"/>
      <dgm:spPr/>
    </dgm:pt>
    <dgm:pt modelId="{1111ACCC-3364-49D6-B1CB-7610CA042298}" type="pres">
      <dgm:prSet presAssocID="{461A645F-B302-4BA4-A10F-EF4D7B9524B4}" presName="Parent5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4890B27E-3958-4B63-AF79-7A8746759B35}" type="pres">
      <dgm:prSet presAssocID="{F2B343B4-4BDF-4923-9108-2B34EB280A2A}" presName="Accent4" presStyleCnt="0"/>
      <dgm:spPr/>
    </dgm:pt>
    <dgm:pt modelId="{52F596AB-9EFD-4742-B765-F1955F9917D6}" type="pres">
      <dgm:prSet presAssocID="{F2B343B4-4BDF-4923-9108-2B34EB280A2A}" presName="Accent" presStyleLbl="node1" presStyleIdx="3" presStyleCnt="7"/>
      <dgm:spPr/>
    </dgm:pt>
    <dgm:pt modelId="{6B6AA431-6A96-4975-B38C-C604AA0670E8}" type="pres">
      <dgm:prSet presAssocID="{F2B343B4-4BDF-4923-9108-2B34EB280A2A}" presName="ParentBackground4" presStyleCnt="0"/>
      <dgm:spPr/>
    </dgm:pt>
    <dgm:pt modelId="{DCB6AC83-3C42-462D-854E-8EA119F5C5EE}" type="pres">
      <dgm:prSet presAssocID="{F2B343B4-4BDF-4923-9108-2B34EB280A2A}" presName="ParentBackground" presStyleLbl="fgAcc1" presStyleIdx="3" presStyleCnt="7"/>
      <dgm:spPr/>
    </dgm:pt>
    <dgm:pt modelId="{402464E4-0A87-44C6-B411-CE6748E0F2A0}" type="pres">
      <dgm:prSet presAssocID="{F2B343B4-4BDF-4923-9108-2B34EB280A2A}" presName="Parent4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BE0DD0AC-6F9D-40FE-AF36-70A9456DF8AB}" type="pres">
      <dgm:prSet presAssocID="{4FEF56BF-7025-486E-93A6-5020EE0EB9D1}" presName="Accent3" presStyleCnt="0"/>
      <dgm:spPr/>
    </dgm:pt>
    <dgm:pt modelId="{60650277-D865-43E5-94F9-3CC69C3D0FD8}" type="pres">
      <dgm:prSet presAssocID="{4FEF56BF-7025-486E-93A6-5020EE0EB9D1}" presName="Accent" presStyleLbl="node1" presStyleIdx="4" presStyleCnt="7"/>
      <dgm:spPr/>
    </dgm:pt>
    <dgm:pt modelId="{164F1D52-EFD6-466F-8EB2-D4946B75D43F}" type="pres">
      <dgm:prSet presAssocID="{4FEF56BF-7025-486E-93A6-5020EE0EB9D1}" presName="ParentBackground3" presStyleCnt="0"/>
      <dgm:spPr/>
    </dgm:pt>
    <dgm:pt modelId="{E793B40E-6F0D-4921-8605-4AAEFFD1DA52}" type="pres">
      <dgm:prSet presAssocID="{4FEF56BF-7025-486E-93A6-5020EE0EB9D1}" presName="ParentBackground" presStyleLbl="fgAcc1" presStyleIdx="4" presStyleCnt="7"/>
      <dgm:spPr/>
    </dgm:pt>
    <dgm:pt modelId="{EB4F06B8-75C7-49B3-9624-3EF8B4A582BF}" type="pres">
      <dgm:prSet presAssocID="{4FEF56BF-7025-486E-93A6-5020EE0EB9D1}" presName="Parent3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969C858E-8763-49CF-BA33-CE772B53AAC6}" type="pres">
      <dgm:prSet presAssocID="{4A3E73B1-A4E8-47B1-8E52-6B0E3C11DE2D}" presName="Accent2" presStyleCnt="0"/>
      <dgm:spPr/>
    </dgm:pt>
    <dgm:pt modelId="{559656BF-2BB7-4F67-B984-EA6457E05821}" type="pres">
      <dgm:prSet presAssocID="{4A3E73B1-A4E8-47B1-8E52-6B0E3C11DE2D}" presName="Accent" presStyleLbl="node1" presStyleIdx="5" presStyleCnt="7"/>
      <dgm:spPr/>
    </dgm:pt>
    <dgm:pt modelId="{33E727A4-9199-417C-A66D-C0BA4FCFB68D}" type="pres">
      <dgm:prSet presAssocID="{4A3E73B1-A4E8-47B1-8E52-6B0E3C11DE2D}" presName="ParentBackground2" presStyleCnt="0"/>
      <dgm:spPr/>
    </dgm:pt>
    <dgm:pt modelId="{F84660A9-CEB4-456B-9DEB-9D1D9CBB4884}" type="pres">
      <dgm:prSet presAssocID="{4A3E73B1-A4E8-47B1-8E52-6B0E3C11DE2D}" presName="ParentBackground" presStyleLbl="fgAcc1" presStyleIdx="5" presStyleCnt="7"/>
      <dgm:spPr/>
    </dgm:pt>
    <dgm:pt modelId="{63F57B70-2061-4C13-AE82-5F6E390000C2}" type="pres">
      <dgm:prSet presAssocID="{4A3E73B1-A4E8-47B1-8E52-6B0E3C11DE2D}" presName="Parent2" presStyleLbl="revTx" presStyleIdx="0" presStyleCnt="0">
        <dgm:presLayoutVars>
          <dgm:chMax val="1"/>
          <dgm:chPref val="1"/>
          <dgm:bulletEnabled val="1"/>
        </dgm:presLayoutVars>
      </dgm:prSet>
      <dgm:spPr/>
    </dgm:pt>
    <dgm:pt modelId="{13AC34E2-89A2-41A5-B77B-D70E08A386BC}" type="pres">
      <dgm:prSet presAssocID="{2A2B9E9C-A4EA-4D7A-9DB1-CB1E640E80C7}" presName="Accent1" presStyleCnt="0"/>
      <dgm:spPr/>
    </dgm:pt>
    <dgm:pt modelId="{AB420BCE-449D-4390-94DC-FD450AE9D3AC}" type="pres">
      <dgm:prSet presAssocID="{2A2B9E9C-A4EA-4D7A-9DB1-CB1E640E80C7}" presName="Accent" presStyleLbl="node1" presStyleIdx="6" presStyleCnt="7"/>
      <dgm:spPr/>
    </dgm:pt>
    <dgm:pt modelId="{B7DA9DF1-792E-466F-88CD-24660A22930B}" type="pres">
      <dgm:prSet presAssocID="{2A2B9E9C-A4EA-4D7A-9DB1-CB1E640E80C7}" presName="ParentBackground1" presStyleCnt="0"/>
      <dgm:spPr/>
    </dgm:pt>
    <dgm:pt modelId="{D44D1AF8-7447-4840-8F78-5A1648A34DE5}" type="pres">
      <dgm:prSet presAssocID="{2A2B9E9C-A4EA-4D7A-9DB1-CB1E640E80C7}" presName="ParentBackground" presStyleLbl="fgAcc1" presStyleIdx="6" presStyleCnt="7"/>
      <dgm:spPr/>
    </dgm:pt>
    <dgm:pt modelId="{CFCF44FA-A9C7-4B1D-8FD3-B266DD36658E}" type="pres">
      <dgm:prSet presAssocID="{2A2B9E9C-A4EA-4D7A-9DB1-CB1E640E80C7}" presName="Parent1" presStyleLbl="revTx" presStyleIdx="0" presStyleCnt="0">
        <dgm:presLayoutVars>
          <dgm:chMax val="1"/>
          <dgm:chPref val="1"/>
          <dgm:bulletEnabled val="1"/>
        </dgm:presLayoutVars>
      </dgm:prSet>
      <dgm:spPr/>
    </dgm:pt>
  </dgm:ptLst>
  <dgm:cxnLst>
    <dgm:cxn modelId="{96239720-598E-4744-9A10-FCF7C07274FA}" srcId="{B1ACC804-7ACB-4254-B47C-ACF730CC3D41}" destId="{F2B343B4-4BDF-4923-9108-2B34EB280A2A}" srcOrd="3" destOrd="0" parTransId="{BC4E0CF6-E9BF-47E4-9C6A-7057CEA5D488}" sibTransId="{6F8AAEDD-E31B-4422-BE8F-1AF90D26701E}"/>
    <dgm:cxn modelId="{F8DC0C98-8BC9-43DB-B3F7-47DAE969BDEA}" type="presOf" srcId="{4FEF56BF-7025-486E-93A6-5020EE0EB9D1}" destId="{EB4F06B8-75C7-49B3-9624-3EF8B4A582BF}" srcOrd="1" destOrd="0" presId="urn:microsoft.com/office/officeart/2011/layout/CircleProcess"/>
    <dgm:cxn modelId="{980FCE52-4F25-4D1A-AB27-ACAECD55B2DB}" type="presOf" srcId="{F2B343B4-4BDF-4923-9108-2B34EB280A2A}" destId="{DCB6AC83-3C42-462D-854E-8EA119F5C5EE}" srcOrd="0" destOrd="0" presId="urn:microsoft.com/office/officeart/2011/layout/CircleProcess"/>
    <dgm:cxn modelId="{038DD249-CE19-4D02-AC38-CF1549568A1D}" type="presOf" srcId="{F2B343B4-4BDF-4923-9108-2B34EB280A2A}" destId="{402464E4-0A87-44C6-B411-CE6748E0F2A0}" srcOrd="1" destOrd="0" presId="urn:microsoft.com/office/officeart/2011/layout/CircleProcess"/>
    <dgm:cxn modelId="{49A824E3-8303-4B14-A8B3-8AEB7E933A22}" srcId="{B1ACC804-7ACB-4254-B47C-ACF730CC3D41}" destId="{4FEF56BF-7025-486E-93A6-5020EE0EB9D1}" srcOrd="2" destOrd="0" parTransId="{56BF61B8-F8E5-46CB-A286-D26283BD2EF9}" sibTransId="{F310607C-7D91-47C1-8FF2-E0F98EA0053F}"/>
    <dgm:cxn modelId="{8C78683B-1707-4F83-A6DD-FD24E1F9A5FE}" type="presOf" srcId="{E68866CD-A996-4D4E-B628-336AEE736C07}" destId="{375A9B65-534D-4BA3-AC66-6FB65D41E326}" srcOrd="1" destOrd="0" presId="urn:microsoft.com/office/officeart/2011/layout/CircleProcess"/>
    <dgm:cxn modelId="{0911CDE7-2754-4134-B0CA-42CF246F3764}" srcId="{B1ACC804-7ACB-4254-B47C-ACF730CC3D41}" destId="{D1377A20-C587-4683-B54E-42D471AE9C4E}" srcOrd="5" destOrd="0" parTransId="{B7E343B2-6D82-4EB5-AB2E-C96A9B0CC29D}" sibTransId="{5E41E8D4-6A83-420D-899C-FFF69427B7B2}"/>
    <dgm:cxn modelId="{CB56081F-1FEF-4BAB-AE4B-0D443D490445}" type="presOf" srcId="{2A2B9E9C-A4EA-4D7A-9DB1-CB1E640E80C7}" destId="{D44D1AF8-7447-4840-8F78-5A1648A34DE5}" srcOrd="0" destOrd="0" presId="urn:microsoft.com/office/officeart/2011/layout/CircleProcess"/>
    <dgm:cxn modelId="{B395DB28-8ADB-4CCA-B0E4-F22168B70580}" type="presOf" srcId="{461A645F-B302-4BA4-A10F-EF4D7B9524B4}" destId="{1111ACCC-3364-49D6-B1CB-7610CA042298}" srcOrd="1" destOrd="0" presId="urn:microsoft.com/office/officeart/2011/layout/CircleProcess"/>
    <dgm:cxn modelId="{2B6F8715-40ED-4E24-8F05-05F427CC4B96}" type="presOf" srcId="{D1377A20-C587-4683-B54E-42D471AE9C4E}" destId="{93426322-1344-411F-971A-F1940D4A8C9D}" srcOrd="0" destOrd="0" presId="urn:microsoft.com/office/officeart/2011/layout/CircleProcess"/>
    <dgm:cxn modelId="{6413A132-5FF1-4F15-B59C-E4F542B13DFF}" type="presOf" srcId="{E68866CD-A996-4D4E-B628-336AEE736C07}" destId="{44AC2B37-3FF7-4906-BB89-29429EE05083}" srcOrd="0" destOrd="0" presId="urn:microsoft.com/office/officeart/2011/layout/CircleProcess"/>
    <dgm:cxn modelId="{3E2E49DD-A7B6-4E92-B4B0-617DADC225E5}" type="presOf" srcId="{4A3E73B1-A4E8-47B1-8E52-6B0E3C11DE2D}" destId="{63F57B70-2061-4C13-AE82-5F6E390000C2}" srcOrd="1" destOrd="0" presId="urn:microsoft.com/office/officeart/2011/layout/CircleProcess"/>
    <dgm:cxn modelId="{0FF24E80-1E67-4B83-BE2C-2FF06F335C3D}" srcId="{B1ACC804-7ACB-4254-B47C-ACF730CC3D41}" destId="{4A3E73B1-A4E8-47B1-8E52-6B0E3C11DE2D}" srcOrd="1" destOrd="0" parTransId="{0D6FAF56-3A01-4CEB-B059-02EC93D505A6}" sibTransId="{26519ED0-DDAD-4C02-A90E-4F38422F000C}"/>
    <dgm:cxn modelId="{633E5EB5-57D3-4A7C-924B-5FE5F3E540DC}" type="presOf" srcId="{4A3E73B1-A4E8-47B1-8E52-6B0E3C11DE2D}" destId="{F84660A9-CEB4-456B-9DEB-9D1D9CBB4884}" srcOrd="0" destOrd="0" presId="urn:microsoft.com/office/officeart/2011/layout/CircleProcess"/>
    <dgm:cxn modelId="{DB5D27F9-915F-47FD-B6E1-9B44E9F16433}" type="presOf" srcId="{D1377A20-C587-4683-B54E-42D471AE9C4E}" destId="{BFC50FF4-E24D-423B-A309-198B7868E52E}" srcOrd="1" destOrd="0" presId="urn:microsoft.com/office/officeart/2011/layout/CircleProcess"/>
    <dgm:cxn modelId="{9B0D5205-F836-48F6-8278-70E6A5280CA7}" srcId="{B1ACC804-7ACB-4254-B47C-ACF730CC3D41}" destId="{2A2B9E9C-A4EA-4D7A-9DB1-CB1E640E80C7}" srcOrd="0" destOrd="0" parTransId="{47440D94-AC18-4722-A674-8F4B8BB6B91E}" sibTransId="{C786AA69-E6DC-414E-88AE-118548666EEA}"/>
    <dgm:cxn modelId="{784D02D4-6A35-4951-8431-82E1AF0491E0}" type="presOf" srcId="{2A2B9E9C-A4EA-4D7A-9DB1-CB1E640E80C7}" destId="{CFCF44FA-A9C7-4B1D-8FD3-B266DD36658E}" srcOrd="1" destOrd="0" presId="urn:microsoft.com/office/officeart/2011/layout/CircleProcess"/>
    <dgm:cxn modelId="{01D5A287-E406-4EF3-8515-C8CDF647826B}" type="presOf" srcId="{B1ACC804-7ACB-4254-B47C-ACF730CC3D41}" destId="{694E64A4-FB4C-4292-AB6B-1DB48406BA16}" srcOrd="0" destOrd="0" presId="urn:microsoft.com/office/officeart/2011/layout/CircleProcess"/>
    <dgm:cxn modelId="{059FC854-95FD-4541-83CD-9F2D7C686C35}" srcId="{B1ACC804-7ACB-4254-B47C-ACF730CC3D41}" destId="{461A645F-B302-4BA4-A10F-EF4D7B9524B4}" srcOrd="4" destOrd="0" parTransId="{C9472589-957A-43F5-BC70-F2B5374B61A6}" sibTransId="{B08BCBA9-B27E-4EE2-81F8-495957918574}"/>
    <dgm:cxn modelId="{81464FE3-45FC-44FE-8243-68B81AF42AED}" type="presOf" srcId="{4FEF56BF-7025-486E-93A6-5020EE0EB9D1}" destId="{E793B40E-6F0D-4921-8605-4AAEFFD1DA52}" srcOrd="0" destOrd="0" presId="urn:microsoft.com/office/officeart/2011/layout/CircleProcess"/>
    <dgm:cxn modelId="{6D99DFBF-90F7-4FF4-946D-287B5F071E1E}" type="presOf" srcId="{461A645F-B302-4BA4-A10F-EF4D7B9524B4}" destId="{6139C4A0-6A1F-4D27-85B7-E2321C08C2E9}" srcOrd="0" destOrd="0" presId="urn:microsoft.com/office/officeart/2011/layout/CircleProcess"/>
    <dgm:cxn modelId="{62931E69-BF8C-48A0-8867-9160EAF4A6EA}" srcId="{B1ACC804-7ACB-4254-B47C-ACF730CC3D41}" destId="{E68866CD-A996-4D4E-B628-336AEE736C07}" srcOrd="6" destOrd="0" parTransId="{113BA227-54AD-45E3-9D8E-9B4445838CAB}" sibTransId="{40777B7A-35D3-40D8-8223-0D1203F8E5D9}"/>
    <dgm:cxn modelId="{A660924E-D3A3-4B69-8CBE-4F7CC17EDB26}" type="presParOf" srcId="{694E64A4-FB4C-4292-AB6B-1DB48406BA16}" destId="{5BD12300-5937-4E4C-8FD8-58760515A9AF}" srcOrd="0" destOrd="0" presId="urn:microsoft.com/office/officeart/2011/layout/CircleProcess"/>
    <dgm:cxn modelId="{BC485904-C4F8-471A-BA8E-96B1EE395A63}" type="presParOf" srcId="{5BD12300-5937-4E4C-8FD8-58760515A9AF}" destId="{BFF5FE97-42E2-421A-99DC-AE93FF419216}" srcOrd="0" destOrd="0" presId="urn:microsoft.com/office/officeart/2011/layout/CircleProcess"/>
    <dgm:cxn modelId="{A87F737C-A4A0-46F3-B1FF-1E48AE19A8E3}" type="presParOf" srcId="{694E64A4-FB4C-4292-AB6B-1DB48406BA16}" destId="{FB820315-6F18-4297-9F55-3D1FF206B19E}" srcOrd="1" destOrd="0" presId="urn:microsoft.com/office/officeart/2011/layout/CircleProcess"/>
    <dgm:cxn modelId="{DAC84CD9-C86A-4AB2-BFDA-9B03EC72BFA4}" type="presParOf" srcId="{FB820315-6F18-4297-9F55-3D1FF206B19E}" destId="{44AC2B37-3FF7-4906-BB89-29429EE05083}" srcOrd="0" destOrd="0" presId="urn:microsoft.com/office/officeart/2011/layout/CircleProcess"/>
    <dgm:cxn modelId="{A81C3B67-3306-4043-9AA2-E7F56D0FC711}" type="presParOf" srcId="{694E64A4-FB4C-4292-AB6B-1DB48406BA16}" destId="{375A9B65-534D-4BA3-AC66-6FB65D41E326}" srcOrd="2" destOrd="0" presId="urn:microsoft.com/office/officeart/2011/layout/CircleProcess"/>
    <dgm:cxn modelId="{04D092E9-19E1-41DC-91FE-C542116DDBC5}" type="presParOf" srcId="{694E64A4-FB4C-4292-AB6B-1DB48406BA16}" destId="{EFEFB1D3-6391-442E-8FE5-0FFA00457332}" srcOrd="3" destOrd="0" presId="urn:microsoft.com/office/officeart/2011/layout/CircleProcess"/>
    <dgm:cxn modelId="{22B464E2-A488-4755-AB0C-9DDAE6852412}" type="presParOf" srcId="{EFEFB1D3-6391-442E-8FE5-0FFA00457332}" destId="{68B85FFA-F6ED-4D44-A068-5971E6035853}" srcOrd="0" destOrd="0" presId="urn:microsoft.com/office/officeart/2011/layout/CircleProcess"/>
    <dgm:cxn modelId="{384E9094-45F2-4093-A266-793E1F7FC09B}" type="presParOf" srcId="{694E64A4-FB4C-4292-AB6B-1DB48406BA16}" destId="{93823F22-840D-4622-915E-629A41EF311E}" srcOrd="4" destOrd="0" presId="urn:microsoft.com/office/officeart/2011/layout/CircleProcess"/>
    <dgm:cxn modelId="{E5B08545-0B1F-4DE8-BADF-1E22BEE3BB9D}" type="presParOf" srcId="{93823F22-840D-4622-915E-629A41EF311E}" destId="{93426322-1344-411F-971A-F1940D4A8C9D}" srcOrd="0" destOrd="0" presId="urn:microsoft.com/office/officeart/2011/layout/CircleProcess"/>
    <dgm:cxn modelId="{AED8FE55-BB84-40AC-AFFD-D1465B0ADEE0}" type="presParOf" srcId="{694E64A4-FB4C-4292-AB6B-1DB48406BA16}" destId="{BFC50FF4-E24D-423B-A309-198B7868E52E}" srcOrd="5" destOrd="0" presId="urn:microsoft.com/office/officeart/2011/layout/CircleProcess"/>
    <dgm:cxn modelId="{8C82CBC2-D6C1-4BF3-93C1-C474E60C7DF4}" type="presParOf" srcId="{694E64A4-FB4C-4292-AB6B-1DB48406BA16}" destId="{DFD555E0-7AA2-43EB-B953-08DF609CAD7F}" srcOrd="6" destOrd="0" presId="urn:microsoft.com/office/officeart/2011/layout/CircleProcess"/>
    <dgm:cxn modelId="{3ECE5EA3-507E-49C6-95E6-944C84B73B20}" type="presParOf" srcId="{DFD555E0-7AA2-43EB-B953-08DF609CAD7F}" destId="{B77F23DB-5263-424E-B204-10E9CEA3F815}" srcOrd="0" destOrd="0" presId="urn:microsoft.com/office/officeart/2011/layout/CircleProcess"/>
    <dgm:cxn modelId="{C4C3728A-85EA-49B2-AEEE-8222B54434CB}" type="presParOf" srcId="{694E64A4-FB4C-4292-AB6B-1DB48406BA16}" destId="{116C42D1-C2FA-405F-86F7-603220AD3AF1}" srcOrd="7" destOrd="0" presId="urn:microsoft.com/office/officeart/2011/layout/CircleProcess"/>
    <dgm:cxn modelId="{6215CD37-3677-4812-A547-EBD40D98DEDC}" type="presParOf" srcId="{116C42D1-C2FA-405F-86F7-603220AD3AF1}" destId="{6139C4A0-6A1F-4D27-85B7-E2321C08C2E9}" srcOrd="0" destOrd="0" presId="urn:microsoft.com/office/officeart/2011/layout/CircleProcess"/>
    <dgm:cxn modelId="{999E9BBA-153D-4AC2-B6D8-C93F0E70C08E}" type="presParOf" srcId="{694E64A4-FB4C-4292-AB6B-1DB48406BA16}" destId="{1111ACCC-3364-49D6-B1CB-7610CA042298}" srcOrd="8" destOrd="0" presId="urn:microsoft.com/office/officeart/2011/layout/CircleProcess"/>
    <dgm:cxn modelId="{BD0BB12E-21D3-40B0-90D0-ABA5762A10A2}" type="presParOf" srcId="{694E64A4-FB4C-4292-AB6B-1DB48406BA16}" destId="{4890B27E-3958-4B63-AF79-7A8746759B35}" srcOrd="9" destOrd="0" presId="urn:microsoft.com/office/officeart/2011/layout/CircleProcess"/>
    <dgm:cxn modelId="{60AC6D46-065E-4511-8B18-CE76D18C25A1}" type="presParOf" srcId="{4890B27E-3958-4B63-AF79-7A8746759B35}" destId="{52F596AB-9EFD-4742-B765-F1955F9917D6}" srcOrd="0" destOrd="0" presId="urn:microsoft.com/office/officeart/2011/layout/CircleProcess"/>
    <dgm:cxn modelId="{FCD58F5B-16B8-49B3-8AF2-7187E6EC98FA}" type="presParOf" srcId="{694E64A4-FB4C-4292-AB6B-1DB48406BA16}" destId="{6B6AA431-6A96-4975-B38C-C604AA0670E8}" srcOrd="10" destOrd="0" presId="urn:microsoft.com/office/officeart/2011/layout/CircleProcess"/>
    <dgm:cxn modelId="{7E83A2C3-9D58-4E74-9A04-C27A6144C105}" type="presParOf" srcId="{6B6AA431-6A96-4975-B38C-C604AA0670E8}" destId="{DCB6AC83-3C42-462D-854E-8EA119F5C5EE}" srcOrd="0" destOrd="0" presId="urn:microsoft.com/office/officeart/2011/layout/CircleProcess"/>
    <dgm:cxn modelId="{2E3B64E4-41E3-4A9D-A083-3BF794D2A099}" type="presParOf" srcId="{694E64A4-FB4C-4292-AB6B-1DB48406BA16}" destId="{402464E4-0A87-44C6-B411-CE6748E0F2A0}" srcOrd="11" destOrd="0" presId="urn:microsoft.com/office/officeart/2011/layout/CircleProcess"/>
    <dgm:cxn modelId="{7898C93D-F7E8-4032-BCF1-6D1019940600}" type="presParOf" srcId="{694E64A4-FB4C-4292-AB6B-1DB48406BA16}" destId="{BE0DD0AC-6F9D-40FE-AF36-70A9456DF8AB}" srcOrd="12" destOrd="0" presId="urn:microsoft.com/office/officeart/2011/layout/CircleProcess"/>
    <dgm:cxn modelId="{7A63A465-9BBD-433C-9976-10CA01363F88}" type="presParOf" srcId="{BE0DD0AC-6F9D-40FE-AF36-70A9456DF8AB}" destId="{60650277-D865-43E5-94F9-3CC69C3D0FD8}" srcOrd="0" destOrd="0" presId="urn:microsoft.com/office/officeart/2011/layout/CircleProcess"/>
    <dgm:cxn modelId="{4BF54290-4422-4F1D-BE51-42DBD57C8DAD}" type="presParOf" srcId="{694E64A4-FB4C-4292-AB6B-1DB48406BA16}" destId="{164F1D52-EFD6-466F-8EB2-D4946B75D43F}" srcOrd="13" destOrd="0" presId="urn:microsoft.com/office/officeart/2011/layout/CircleProcess"/>
    <dgm:cxn modelId="{8A935327-FE95-4B3A-800C-F40D99611CF4}" type="presParOf" srcId="{164F1D52-EFD6-466F-8EB2-D4946B75D43F}" destId="{E793B40E-6F0D-4921-8605-4AAEFFD1DA52}" srcOrd="0" destOrd="0" presId="urn:microsoft.com/office/officeart/2011/layout/CircleProcess"/>
    <dgm:cxn modelId="{B58AB1B5-4FFD-43E5-9BDD-187740B148D7}" type="presParOf" srcId="{694E64A4-FB4C-4292-AB6B-1DB48406BA16}" destId="{EB4F06B8-75C7-49B3-9624-3EF8B4A582BF}" srcOrd="14" destOrd="0" presId="urn:microsoft.com/office/officeart/2011/layout/CircleProcess"/>
    <dgm:cxn modelId="{63F543EC-A625-4EC2-8CB9-D1CB91FCB57F}" type="presParOf" srcId="{694E64A4-FB4C-4292-AB6B-1DB48406BA16}" destId="{969C858E-8763-49CF-BA33-CE772B53AAC6}" srcOrd="15" destOrd="0" presId="urn:microsoft.com/office/officeart/2011/layout/CircleProcess"/>
    <dgm:cxn modelId="{3336651A-4EE2-48C2-BCB5-DB15D6E87E87}" type="presParOf" srcId="{969C858E-8763-49CF-BA33-CE772B53AAC6}" destId="{559656BF-2BB7-4F67-B984-EA6457E05821}" srcOrd="0" destOrd="0" presId="urn:microsoft.com/office/officeart/2011/layout/CircleProcess"/>
    <dgm:cxn modelId="{9CADFE31-BAEF-4A88-892C-C3D8B4C9D406}" type="presParOf" srcId="{694E64A4-FB4C-4292-AB6B-1DB48406BA16}" destId="{33E727A4-9199-417C-A66D-C0BA4FCFB68D}" srcOrd="16" destOrd="0" presId="urn:microsoft.com/office/officeart/2011/layout/CircleProcess"/>
    <dgm:cxn modelId="{711A3603-CC0B-4527-BE0C-B27DFE71612B}" type="presParOf" srcId="{33E727A4-9199-417C-A66D-C0BA4FCFB68D}" destId="{F84660A9-CEB4-456B-9DEB-9D1D9CBB4884}" srcOrd="0" destOrd="0" presId="urn:microsoft.com/office/officeart/2011/layout/CircleProcess"/>
    <dgm:cxn modelId="{3DE0DC2D-064D-4700-BB9B-E3D70AC0C7D6}" type="presParOf" srcId="{694E64A4-FB4C-4292-AB6B-1DB48406BA16}" destId="{63F57B70-2061-4C13-AE82-5F6E390000C2}" srcOrd="17" destOrd="0" presId="urn:microsoft.com/office/officeart/2011/layout/CircleProcess"/>
    <dgm:cxn modelId="{B3713602-CFE9-4391-98E3-0A625270FAEE}" type="presParOf" srcId="{694E64A4-FB4C-4292-AB6B-1DB48406BA16}" destId="{13AC34E2-89A2-41A5-B77B-D70E08A386BC}" srcOrd="18" destOrd="0" presId="urn:microsoft.com/office/officeart/2011/layout/CircleProcess"/>
    <dgm:cxn modelId="{A3CD22BE-06CD-48C4-8015-8FB469B10725}" type="presParOf" srcId="{13AC34E2-89A2-41A5-B77B-D70E08A386BC}" destId="{AB420BCE-449D-4390-94DC-FD450AE9D3AC}" srcOrd="0" destOrd="0" presId="urn:microsoft.com/office/officeart/2011/layout/CircleProcess"/>
    <dgm:cxn modelId="{B7ADA4C7-9856-437A-9C8A-390A9BA7323B}" type="presParOf" srcId="{694E64A4-FB4C-4292-AB6B-1DB48406BA16}" destId="{B7DA9DF1-792E-466F-88CD-24660A22930B}" srcOrd="19" destOrd="0" presId="urn:microsoft.com/office/officeart/2011/layout/CircleProcess"/>
    <dgm:cxn modelId="{26144BE4-B8F1-4C73-BE18-936B99B5E476}" type="presParOf" srcId="{B7DA9DF1-792E-466F-88CD-24660A22930B}" destId="{D44D1AF8-7447-4840-8F78-5A1648A34DE5}" srcOrd="0" destOrd="0" presId="urn:microsoft.com/office/officeart/2011/layout/CircleProcess"/>
    <dgm:cxn modelId="{B375AF54-B77B-45C2-BA23-050A38874E66}" type="presParOf" srcId="{694E64A4-FB4C-4292-AB6B-1DB48406BA16}" destId="{CFCF44FA-A9C7-4B1D-8FD3-B266DD36658E}" srcOrd="20" destOrd="0" presId="urn:microsoft.com/office/officeart/2011/layout/Circle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2EDFFD4-CDBD-4CAC-9521-8D24C2AC1A4B}">
      <dsp:nvSpPr>
        <dsp:cNvPr id="0" name=""/>
        <dsp:cNvSpPr/>
      </dsp:nvSpPr>
      <dsp:spPr>
        <a:xfrm>
          <a:off x="5332758" y="1677351"/>
          <a:ext cx="709114" cy="70942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B5914F-9D29-4C9F-9BAB-0AD31E0594F7}">
      <dsp:nvSpPr>
        <dsp:cNvPr id="0" name=""/>
        <dsp:cNvSpPr/>
      </dsp:nvSpPr>
      <dsp:spPr>
        <a:xfrm>
          <a:off x="5356057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</a:t>
          </a:r>
          <a:endParaRPr lang="cs-CZ" sz="2800" kern="1200" dirty="0"/>
        </a:p>
      </dsp:txBody>
      <dsp:txXfrm>
        <a:off x="5450446" y="1795609"/>
        <a:ext cx="473141" cy="472906"/>
      </dsp:txXfrm>
    </dsp:sp>
    <dsp:sp modelId="{1BDAE49D-FB78-4E2D-853A-C1C38791F38F}">
      <dsp:nvSpPr>
        <dsp:cNvPr id="0" name=""/>
        <dsp:cNvSpPr/>
      </dsp:nvSpPr>
      <dsp:spPr>
        <a:xfrm rot="2700000">
          <a:off x="4599081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8819D3-B598-4747-9288-B04CC724431E}">
      <dsp:nvSpPr>
        <dsp:cNvPr id="0" name=""/>
        <dsp:cNvSpPr/>
      </dsp:nvSpPr>
      <dsp:spPr>
        <a:xfrm>
          <a:off x="4623046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E</a:t>
          </a:r>
          <a:endParaRPr lang="cs-CZ" sz="2800" kern="1200" dirty="0"/>
        </a:p>
      </dsp:txBody>
      <dsp:txXfrm>
        <a:off x="4717436" y="1795609"/>
        <a:ext cx="473141" cy="472906"/>
      </dsp:txXfrm>
    </dsp:sp>
    <dsp:sp modelId="{B364572B-A354-4FC0-AA09-C450CE70243B}">
      <dsp:nvSpPr>
        <dsp:cNvPr id="0" name=""/>
        <dsp:cNvSpPr/>
      </dsp:nvSpPr>
      <dsp:spPr>
        <a:xfrm rot="2700000">
          <a:off x="3866070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358E77-16AD-455E-8F2B-6675DC5E8192}">
      <dsp:nvSpPr>
        <dsp:cNvPr id="0" name=""/>
        <dsp:cNvSpPr/>
      </dsp:nvSpPr>
      <dsp:spPr>
        <a:xfrm>
          <a:off x="3890036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Š</a:t>
          </a:r>
          <a:endParaRPr lang="cs-CZ" sz="2800" kern="1200" dirty="0"/>
        </a:p>
      </dsp:txBody>
      <dsp:txXfrm>
        <a:off x="3984425" y="1795609"/>
        <a:ext cx="473141" cy="472906"/>
      </dsp:txXfrm>
    </dsp:sp>
    <dsp:sp modelId="{B1553CF2-6E30-4BDC-8F60-A238308445DF}">
      <dsp:nvSpPr>
        <dsp:cNvPr id="0" name=""/>
        <dsp:cNvSpPr/>
      </dsp:nvSpPr>
      <dsp:spPr>
        <a:xfrm rot="2700000">
          <a:off x="3133060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8E0D79-132B-4DC5-8CF9-F8AB788B938E}">
      <dsp:nvSpPr>
        <dsp:cNvPr id="0" name=""/>
        <dsp:cNvSpPr/>
      </dsp:nvSpPr>
      <dsp:spPr>
        <a:xfrm>
          <a:off x="3157025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U</a:t>
          </a:r>
          <a:endParaRPr lang="cs-CZ" sz="2800" kern="1200" dirty="0"/>
        </a:p>
      </dsp:txBody>
      <dsp:txXfrm>
        <a:off x="3251414" y="1795609"/>
        <a:ext cx="473141" cy="472906"/>
      </dsp:txXfrm>
    </dsp:sp>
    <dsp:sp modelId="{84E15BAF-5699-40A1-9F5E-E81A2A26DF86}">
      <dsp:nvSpPr>
        <dsp:cNvPr id="0" name=""/>
        <dsp:cNvSpPr/>
      </dsp:nvSpPr>
      <dsp:spPr>
        <a:xfrm rot="2700000">
          <a:off x="2400049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AAC78B-A75A-44ED-AAA9-F1AAC4E277B5}">
      <dsp:nvSpPr>
        <dsp:cNvPr id="0" name=""/>
        <dsp:cNvSpPr/>
      </dsp:nvSpPr>
      <dsp:spPr>
        <a:xfrm>
          <a:off x="2424015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</a:t>
          </a:r>
          <a:endParaRPr lang="cs-CZ" sz="2800" kern="1200" dirty="0"/>
        </a:p>
      </dsp:txBody>
      <dsp:txXfrm>
        <a:off x="2518404" y="1795609"/>
        <a:ext cx="473141" cy="472906"/>
      </dsp:txXfrm>
    </dsp:sp>
    <dsp:sp modelId="{6BB4D31D-4EB4-4B26-A0DF-D31CE09F9C42}">
      <dsp:nvSpPr>
        <dsp:cNvPr id="0" name=""/>
        <dsp:cNvSpPr/>
      </dsp:nvSpPr>
      <dsp:spPr>
        <a:xfrm rot="2700000">
          <a:off x="1667038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9AC868-9285-4835-B83B-371E7B8C6757}">
      <dsp:nvSpPr>
        <dsp:cNvPr id="0" name=""/>
        <dsp:cNvSpPr/>
      </dsp:nvSpPr>
      <dsp:spPr>
        <a:xfrm>
          <a:off x="1691004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L</a:t>
          </a:r>
          <a:endParaRPr lang="cs-CZ" sz="2800" kern="1200" dirty="0"/>
        </a:p>
      </dsp:txBody>
      <dsp:txXfrm>
        <a:off x="1785393" y="1795609"/>
        <a:ext cx="473141" cy="472906"/>
      </dsp:txXfrm>
    </dsp:sp>
    <dsp:sp modelId="{522826E0-142A-4FC3-9A4B-1CA9D6437C37}">
      <dsp:nvSpPr>
        <dsp:cNvPr id="0" name=""/>
        <dsp:cNvSpPr/>
      </dsp:nvSpPr>
      <dsp:spPr>
        <a:xfrm rot="2700000">
          <a:off x="934028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17796C-2A73-4F03-8617-DEFFA5948721}">
      <dsp:nvSpPr>
        <dsp:cNvPr id="0" name=""/>
        <dsp:cNvSpPr/>
      </dsp:nvSpPr>
      <dsp:spPr>
        <a:xfrm>
          <a:off x="957993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O</a:t>
          </a:r>
          <a:endParaRPr lang="cs-CZ" sz="2800" kern="1200" dirty="0"/>
        </a:p>
      </dsp:txBody>
      <dsp:txXfrm>
        <a:off x="1052383" y="1795609"/>
        <a:ext cx="473141" cy="472906"/>
      </dsp:txXfrm>
    </dsp:sp>
    <dsp:sp modelId="{E242E645-ED60-46AF-936C-8D8BE3853B10}">
      <dsp:nvSpPr>
        <dsp:cNvPr id="0" name=""/>
        <dsp:cNvSpPr/>
      </dsp:nvSpPr>
      <dsp:spPr>
        <a:xfrm rot="2700000">
          <a:off x="201017" y="1677373"/>
          <a:ext cx="709253" cy="709253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1736C81-AE77-4F49-831C-7B2BEBC98E0C}">
      <dsp:nvSpPr>
        <dsp:cNvPr id="0" name=""/>
        <dsp:cNvSpPr/>
      </dsp:nvSpPr>
      <dsp:spPr>
        <a:xfrm>
          <a:off x="224983" y="1701002"/>
          <a:ext cx="661919" cy="662118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K</a:t>
          </a:r>
          <a:endParaRPr lang="cs-CZ" sz="2800" kern="1200" dirty="0"/>
        </a:p>
      </dsp:txBody>
      <dsp:txXfrm>
        <a:off x="319372" y="1795609"/>
        <a:ext cx="473141" cy="4729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00C14D-B6D4-4D80-A8F1-9643AE5CB432}">
      <dsp:nvSpPr>
        <dsp:cNvPr id="0" name=""/>
        <dsp:cNvSpPr/>
      </dsp:nvSpPr>
      <dsp:spPr>
        <a:xfrm>
          <a:off x="2434828" y="401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M</a:t>
          </a:r>
          <a:endParaRPr lang="cs-CZ" sz="5200" kern="1200" dirty="0"/>
        </a:p>
      </dsp:txBody>
      <dsp:txXfrm>
        <a:off x="2614422" y="179995"/>
        <a:ext cx="867155" cy="867155"/>
      </dsp:txXfrm>
    </dsp:sp>
    <dsp:sp modelId="{950BAC9E-9535-4788-A606-B70EC38E1F83}">
      <dsp:nvSpPr>
        <dsp:cNvPr id="0" name=""/>
        <dsp:cNvSpPr/>
      </dsp:nvSpPr>
      <dsp:spPr>
        <a:xfrm rot="2160000">
          <a:off x="3622675" y="942976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3632045" y="996915"/>
        <a:ext cx="228964" cy="248335"/>
      </dsp:txXfrm>
    </dsp:sp>
    <dsp:sp modelId="{004B55E2-672C-49C6-96F6-ED3ADE622D46}">
      <dsp:nvSpPr>
        <dsp:cNvPr id="0" name=""/>
        <dsp:cNvSpPr/>
      </dsp:nvSpPr>
      <dsp:spPr>
        <a:xfrm>
          <a:off x="3926250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Á</a:t>
          </a:r>
          <a:endParaRPr lang="cs-CZ" sz="5200" kern="1200" dirty="0"/>
        </a:p>
      </dsp:txBody>
      <dsp:txXfrm>
        <a:off x="4105844" y="1263576"/>
        <a:ext cx="867155" cy="867155"/>
      </dsp:txXfrm>
    </dsp:sp>
    <dsp:sp modelId="{6AE89FE2-457C-468E-A90A-1D51CBB0BD69}">
      <dsp:nvSpPr>
        <dsp:cNvPr id="0" name=""/>
        <dsp:cNvSpPr/>
      </dsp:nvSpPr>
      <dsp:spPr>
        <a:xfrm rot="6480000">
          <a:off x="4093900" y="235804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4158126" y="2394156"/>
        <a:ext cx="228964" cy="248335"/>
      </dsp:txXfrm>
    </dsp:sp>
    <dsp:sp modelId="{05B21D87-2CCE-4CBC-B839-714E8072F38E}">
      <dsp:nvSpPr>
        <dsp:cNvPr id="0" name=""/>
        <dsp:cNvSpPr/>
      </dsp:nvSpPr>
      <dsp:spPr>
        <a:xfrm>
          <a:off x="3356577" y="2837255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S</a:t>
          </a:r>
          <a:endParaRPr lang="cs-CZ" sz="5200" kern="1200" dirty="0"/>
        </a:p>
      </dsp:txBody>
      <dsp:txXfrm>
        <a:off x="3536171" y="3016849"/>
        <a:ext cx="867155" cy="867155"/>
      </dsp:txXfrm>
    </dsp:sp>
    <dsp:sp modelId="{5D0DE941-70F9-4035-969F-F97C38EF9FFD}">
      <dsp:nvSpPr>
        <dsp:cNvPr id="0" name=""/>
        <dsp:cNvSpPr/>
      </dsp:nvSpPr>
      <dsp:spPr>
        <a:xfrm rot="10800000">
          <a:off x="2893711" y="3243481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2991839" y="3326259"/>
        <a:ext cx="228964" cy="248335"/>
      </dsp:txXfrm>
    </dsp:sp>
    <dsp:sp modelId="{24E73FD0-4F45-41CE-B423-BF13564DAF6D}">
      <dsp:nvSpPr>
        <dsp:cNvPr id="0" name=""/>
        <dsp:cNvSpPr/>
      </dsp:nvSpPr>
      <dsp:spPr>
        <a:xfrm>
          <a:off x="1513078" y="2837255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L</a:t>
          </a:r>
          <a:endParaRPr lang="cs-CZ" sz="5200" kern="1200" dirty="0"/>
        </a:p>
      </dsp:txBody>
      <dsp:txXfrm>
        <a:off x="1692672" y="3016849"/>
        <a:ext cx="867155" cy="867155"/>
      </dsp:txXfrm>
    </dsp:sp>
    <dsp:sp modelId="{AEFA8BC4-898C-442E-9CD3-B7E5AAC56B9C}">
      <dsp:nvSpPr>
        <dsp:cNvPr id="0" name=""/>
        <dsp:cNvSpPr/>
      </dsp:nvSpPr>
      <dsp:spPr>
        <a:xfrm rot="15120000">
          <a:off x="1680728" y="237564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 rot="10800000">
        <a:off x="1744954" y="2505090"/>
        <a:ext cx="228964" cy="248335"/>
      </dsp:txXfrm>
    </dsp:sp>
    <dsp:sp modelId="{EC402DBE-C4B2-41E7-805B-FDD2C2DE1F99}">
      <dsp:nvSpPr>
        <dsp:cNvPr id="0" name=""/>
        <dsp:cNvSpPr/>
      </dsp:nvSpPr>
      <dsp:spPr>
        <a:xfrm>
          <a:off x="943405" y="1083982"/>
          <a:ext cx="1226343" cy="1226343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6040" tIns="66040" rIns="66040" bIns="66040" numCol="1" spcCol="1270" anchor="ctr" anchorCtr="0">
          <a:noAutofit/>
        </a:bodyPr>
        <a:lstStyle/>
        <a:p>
          <a:pPr lvl="0" algn="ctr" defTabSz="2311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200" kern="1200" dirty="0" smtClean="0"/>
            <a:t>O</a:t>
          </a:r>
          <a:endParaRPr lang="cs-CZ" sz="5200" kern="1200" dirty="0"/>
        </a:p>
      </dsp:txBody>
      <dsp:txXfrm>
        <a:off x="1122999" y="1263576"/>
        <a:ext cx="867155" cy="867155"/>
      </dsp:txXfrm>
    </dsp:sp>
    <dsp:sp modelId="{7AFF163B-90BD-43AE-89A8-BC0C247BE58C}">
      <dsp:nvSpPr>
        <dsp:cNvPr id="0" name=""/>
        <dsp:cNvSpPr/>
      </dsp:nvSpPr>
      <dsp:spPr>
        <a:xfrm rot="19440000">
          <a:off x="2131253" y="953859"/>
          <a:ext cx="327092" cy="413891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700" kern="1200"/>
        </a:p>
      </dsp:txBody>
      <dsp:txXfrm>
        <a:off x="2140623" y="1065476"/>
        <a:ext cx="228964" cy="24833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EA28A1-8175-4856-9587-CE0E1D40A98D}">
      <dsp:nvSpPr>
        <dsp:cNvPr id="0" name=""/>
        <dsp:cNvSpPr/>
      </dsp:nvSpPr>
      <dsp:spPr>
        <a:xfrm>
          <a:off x="851296" y="49"/>
          <a:ext cx="1098351" cy="10983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K</a:t>
          </a:r>
          <a:endParaRPr lang="cs-CZ" sz="4700" kern="1200" dirty="0"/>
        </a:p>
      </dsp:txBody>
      <dsp:txXfrm>
        <a:off x="1012146" y="160899"/>
        <a:ext cx="776651" cy="776651"/>
      </dsp:txXfrm>
    </dsp:sp>
    <dsp:sp modelId="{81CADE81-5163-4641-8C1E-DB4F911D49EC}">
      <dsp:nvSpPr>
        <dsp:cNvPr id="0" name=""/>
        <dsp:cNvSpPr/>
      </dsp:nvSpPr>
      <dsp:spPr>
        <a:xfrm rot="10800000">
          <a:off x="1208261" y="1240225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2BD5C2-1059-4CB9-9070-D6F8ABFEEE94}">
      <dsp:nvSpPr>
        <dsp:cNvPr id="0" name=""/>
        <dsp:cNvSpPr/>
      </dsp:nvSpPr>
      <dsp:spPr>
        <a:xfrm>
          <a:off x="1034172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</a:t>
          </a:r>
          <a:endParaRPr lang="cs-CZ" sz="3100" kern="1200" dirty="0"/>
        </a:p>
      </dsp:txBody>
      <dsp:txXfrm>
        <a:off x="1141459" y="1772986"/>
        <a:ext cx="518026" cy="518026"/>
      </dsp:txXfrm>
    </dsp:sp>
    <dsp:sp modelId="{E0F2670F-7B61-4E88-85B1-B3844FD33DEE}">
      <dsp:nvSpPr>
        <dsp:cNvPr id="0" name=""/>
        <dsp:cNvSpPr/>
      </dsp:nvSpPr>
      <dsp:spPr>
        <a:xfrm rot="10800000">
          <a:off x="1208261" y="2631562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37710-7F72-4F24-8294-11D2FBBE91D2}">
      <dsp:nvSpPr>
        <dsp:cNvPr id="0" name=""/>
        <dsp:cNvSpPr/>
      </dsp:nvSpPr>
      <dsp:spPr>
        <a:xfrm>
          <a:off x="1034172" y="3148474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P</a:t>
          </a:r>
          <a:endParaRPr lang="cs-CZ" sz="3100" kern="1200" dirty="0"/>
        </a:p>
      </dsp:txBody>
      <dsp:txXfrm>
        <a:off x="1141459" y="3255761"/>
        <a:ext cx="518026" cy="518026"/>
      </dsp:txXfrm>
    </dsp:sp>
    <dsp:sp modelId="{E5DECE01-4417-4359-9D19-9395A2311DFE}">
      <dsp:nvSpPr>
        <dsp:cNvPr id="0" name=""/>
        <dsp:cNvSpPr/>
      </dsp:nvSpPr>
      <dsp:spPr>
        <a:xfrm rot="5400000">
          <a:off x="2040534" y="3364440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ECF3CA-4675-4F0A-8AA4-DCF97BDB3965}">
      <dsp:nvSpPr>
        <dsp:cNvPr id="0" name=""/>
        <dsp:cNvSpPr/>
      </dsp:nvSpPr>
      <dsp:spPr>
        <a:xfrm>
          <a:off x="2681699" y="3148474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R</a:t>
          </a:r>
          <a:endParaRPr lang="cs-CZ" sz="3100" kern="1200" dirty="0"/>
        </a:p>
      </dsp:txBody>
      <dsp:txXfrm>
        <a:off x="2788986" y="3255761"/>
        <a:ext cx="518026" cy="518026"/>
      </dsp:txXfrm>
    </dsp:sp>
    <dsp:sp modelId="{270E3895-9C5A-4B52-9CBF-87B1E219121C}">
      <dsp:nvSpPr>
        <dsp:cNvPr id="0" name=""/>
        <dsp:cNvSpPr/>
      </dsp:nvSpPr>
      <dsp:spPr>
        <a:xfrm>
          <a:off x="2855788" y="2614543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2573C1-20BD-434D-8342-3BF938B793F3}">
      <dsp:nvSpPr>
        <dsp:cNvPr id="0" name=""/>
        <dsp:cNvSpPr/>
      </dsp:nvSpPr>
      <dsp:spPr>
        <a:xfrm>
          <a:off x="2681699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E</a:t>
          </a:r>
          <a:endParaRPr lang="cs-CZ" sz="3100" kern="1200" dirty="0"/>
        </a:p>
      </dsp:txBody>
      <dsp:txXfrm>
        <a:off x="2788986" y="1772986"/>
        <a:ext cx="518026" cy="518026"/>
      </dsp:txXfrm>
    </dsp:sp>
    <dsp:sp modelId="{91FED245-B61D-4D6C-B3AA-7D9047EC1B40}">
      <dsp:nvSpPr>
        <dsp:cNvPr id="0" name=""/>
        <dsp:cNvSpPr/>
      </dsp:nvSpPr>
      <dsp:spPr>
        <a:xfrm>
          <a:off x="2855788" y="1131769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0C8CDE1-2A8F-4A29-87D9-A95C3A2FF8B9}">
      <dsp:nvSpPr>
        <dsp:cNvPr id="0" name=""/>
        <dsp:cNvSpPr/>
      </dsp:nvSpPr>
      <dsp:spPr>
        <a:xfrm>
          <a:off x="2681699" y="182925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T</a:t>
          </a:r>
          <a:endParaRPr lang="cs-CZ" sz="3100" kern="1200" dirty="0"/>
        </a:p>
      </dsp:txBody>
      <dsp:txXfrm>
        <a:off x="2788986" y="290212"/>
        <a:ext cx="518026" cy="518026"/>
      </dsp:txXfrm>
    </dsp:sp>
    <dsp:sp modelId="{4837A88B-B252-49F7-ACBE-0D2A6A1E3665}">
      <dsp:nvSpPr>
        <dsp:cNvPr id="0" name=""/>
        <dsp:cNvSpPr/>
      </dsp:nvSpPr>
      <dsp:spPr>
        <a:xfrm rot="5400000">
          <a:off x="3688061" y="398891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0A1C376-E15F-497F-B98F-5D89D1E10531}">
      <dsp:nvSpPr>
        <dsp:cNvPr id="0" name=""/>
        <dsp:cNvSpPr/>
      </dsp:nvSpPr>
      <dsp:spPr>
        <a:xfrm>
          <a:off x="4329227" y="182925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I</a:t>
          </a:r>
          <a:endParaRPr lang="cs-CZ" sz="3100" kern="1200" dirty="0"/>
        </a:p>
      </dsp:txBody>
      <dsp:txXfrm>
        <a:off x="4436514" y="290212"/>
        <a:ext cx="518026" cy="518026"/>
      </dsp:txXfrm>
    </dsp:sp>
    <dsp:sp modelId="{DA2D15F0-D139-4211-9568-AFA20CE7F98E}">
      <dsp:nvSpPr>
        <dsp:cNvPr id="0" name=""/>
        <dsp:cNvSpPr/>
      </dsp:nvSpPr>
      <dsp:spPr>
        <a:xfrm rot="10800000">
          <a:off x="4503315" y="1148788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B2F63B-FAF5-46BB-AF41-3EC41C08A029}">
      <dsp:nvSpPr>
        <dsp:cNvPr id="0" name=""/>
        <dsp:cNvSpPr/>
      </dsp:nvSpPr>
      <dsp:spPr>
        <a:xfrm>
          <a:off x="4329227" y="1665699"/>
          <a:ext cx="732600" cy="732600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N</a:t>
          </a:r>
          <a:endParaRPr lang="cs-CZ" sz="3100" kern="1200" dirty="0"/>
        </a:p>
      </dsp:txBody>
      <dsp:txXfrm>
        <a:off x="4436514" y="1772986"/>
        <a:ext cx="518026" cy="518026"/>
      </dsp:txXfrm>
    </dsp:sp>
    <dsp:sp modelId="{8BE197D7-73A6-4732-9D0D-BFC84C2303DF}">
      <dsp:nvSpPr>
        <dsp:cNvPr id="0" name=""/>
        <dsp:cNvSpPr/>
      </dsp:nvSpPr>
      <dsp:spPr>
        <a:xfrm rot="10800000">
          <a:off x="4503315" y="2540124"/>
          <a:ext cx="384423" cy="300668"/>
        </a:xfrm>
        <a:prstGeom prst="triangl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773A69A-AB49-4B5C-875C-A0D660F8FB66}">
      <dsp:nvSpPr>
        <dsp:cNvPr id="0" name=""/>
        <dsp:cNvSpPr/>
      </dsp:nvSpPr>
      <dsp:spPr>
        <a:xfrm>
          <a:off x="4146351" y="2965598"/>
          <a:ext cx="1098351" cy="109835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A</a:t>
          </a:r>
          <a:endParaRPr lang="cs-CZ" sz="4700" kern="1200" dirty="0"/>
        </a:p>
      </dsp:txBody>
      <dsp:txXfrm>
        <a:off x="4307201" y="3126448"/>
        <a:ext cx="776651" cy="77665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304AC7-4FAA-4863-B00E-E39E45FD4D15}">
      <dsp:nvSpPr>
        <dsp:cNvPr id="0" name=""/>
        <dsp:cNvSpPr/>
      </dsp:nvSpPr>
      <dsp:spPr>
        <a:xfrm>
          <a:off x="7433095" y="1537670"/>
          <a:ext cx="988403" cy="98883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32141C-6246-4102-A6DC-9A1C3A788344}">
      <dsp:nvSpPr>
        <dsp:cNvPr id="0" name=""/>
        <dsp:cNvSpPr/>
      </dsp:nvSpPr>
      <dsp:spPr>
        <a:xfrm>
          <a:off x="7465570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O</a:t>
          </a:r>
          <a:endParaRPr lang="cs-CZ" sz="3900" kern="1200" dirty="0"/>
        </a:p>
      </dsp:txBody>
      <dsp:txXfrm>
        <a:off x="7597135" y="1702505"/>
        <a:ext cx="659490" cy="659163"/>
      </dsp:txXfrm>
    </dsp:sp>
    <dsp:sp modelId="{61B5B46E-E493-4BA2-84CA-9966E5E6B778}">
      <dsp:nvSpPr>
        <dsp:cNvPr id="0" name=""/>
        <dsp:cNvSpPr/>
      </dsp:nvSpPr>
      <dsp:spPr>
        <a:xfrm rot="2700000">
          <a:off x="6410455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E8DA0D-218C-40B9-9FC3-F4D4CE6A155B}">
      <dsp:nvSpPr>
        <dsp:cNvPr id="0" name=""/>
        <dsp:cNvSpPr/>
      </dsp:nvSpPr>
      <dsp:spPr>
        <a:xfrm>
          <a:off x="6443859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K</a:t>
          </a:r>
          <a:endParaRPr lang="cs-CZ" sz="3900" kern="1200" dirty="0"/>
        </a:p>
      </dsp:txBody>
      <dsp:txXfrm>
        <a:off x="6575424" y="1702505"/>
        <a:ext cx="659490" cy="659163"/>
      </dsp:txXfrm>
    </dsp:sp>
    <dsp:sp modelId="{62567694-78D5-47CF-833F-69C9CB75A7A8}">
      <dsp:nvSpPr>
        <dsp:cNvPr id="0" name=""/>
        <dsp:cNvSpPr/>
      </dsp:nvSpPr>
      <dsp:spPr>
        <a:xfrm rot="2700000">
          <a:off x="5388744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E9D400-286D-43A5-9C31-EF7E4C49AAE7}">
      <dsp:nvSpPr>
        <dsp:cNvPr id="0" name=""/>
        <dsp:cNvSpPr/>
      </dsp:nvSpPr>
      <dsp:spPr>
        <a:xfrm>
          <a:off x="5422148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N</a:t>
          </a:r>
          <a:endParaRPr lang="cs-CZ" sz="3900" kern="1200" dirty="0"/>
        </a:p>
      </dsp:txBody>
      <dsp:txXfrm>
        <a:off x="5553714" y="1702505"/>
        <a:ext cx="659490" cy="659163"/>
      </dsp:txXfrm>
    </dsp:sp>
    <dsp:sp modelId="{28EBAD72-B51A-468E-AD17-7193D97A4C8D}">
      <dsp:nvSpPr>
        <dsp:cNvPr id="0" name=""/>
        <dsp:cNvSpPr/>
      </dsp:nvSpPr>
      <dsp:spPr>
        <a:xfrm rot="2700000">
          <a:off x="4367033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31E8D0-11BD-433F-AD64-AE3C6D7F1A40}">
      <dsp:nvSpPr>
        <dsp:cNvPr id="0" name=""/>
        <dsp:cNvSpPr/>
      </dsp:nvSpPr>
      <dsp:spPr>
        <a:xfrm>
          <a:off x="4400437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E</a:t>
          </a:r>
          <a:endParaRPr lang="cs-CZ" sz="3900" kern="1200" dirty="0"/>
        </a:p>
      </dsp:txBody>
      <dsp:txXfrm>
        <a:off x="4532003" y="1702505"/>
        <a:ext cx="659490" cy="659163"/>
      </dsp:txXfrm>
    </dsp:sp>
    <dsp:sp modelId="{75D26274-5D77-4F1C-8BAA-EC31D0763F67}">
      <dsp:nvSpPr>
        <dsp:cNvPr id="0" name=""/>
        <dsp:cNvSpPr/>
      </dsp:nvSpPr>
      <dsp:spPr>
        <a:xfrm rot="2700000">
          <a:off x="3345322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1449B3-710D-439D-AAEB-A9E79ABB5A94}">
      <dsp:nvSpPr>
        <dsp:cNvPr id="0" name=""/>
        <dsp:cNvSpPr/>
      </dsp:nvSpPr>
      <dsp:spPr>
        <a:xfrm>
          <a:off x="3378727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M</a:t>
          </a:r>
          <a:endParaRPr lang="cs-CZ" sz="3900" kern="1200" dirty="0"/>
        </a:p>
      </dsp:txBody>
      <dsp:txXfrm>
        <a:off x="3510292" y="1702505"/>
        <a:ext cx="659490" cy="659163"/>
      </dsp:txXfrm>
    </dsp:sp>
    <dsp:sp modelId="{6DA79F7C-B672-4C94-B0EF-C460D2C432DB}">
      <dsp:nvSpPr>
        <dsp:cNvPr id="0" name=""/>
        <dsp:cNvSpPr/>
      </dsp:nvSpPr>
      <dsp:spPr>
        <a:xfrm rot="2700000">
          <a:off x="2323611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7FA06B-7837-4CF3-9CCD-6634B92ECEB6}">
      <dsp:nvSpPr>
        <dsp:cNvPr id="0" name=""/>
        <dsp:cNvSpPr/>
      </dsp:nvSpPr>
      <dsp:spPr>
        <a:xfrm>
          <a:off x="2357016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S</a:t>
          </a:r>
          <a:endParaRPr lang="cs-CZ" sz="3900" kern="1200" dirty="0"/>
        </a:p>
      </dsp:txBody>
      <dsp:txXfrm>
        <a:off x="2488581" y="1702505"/>
        <a:ext cx="659490" cy="659163"/>
      </dsp:txXfrm>
    </dsp:sp>
    <dsp:sp modelId="{307E2EB6-0E8E-4DDE-8D76-209741D5A58B}">
      <dsp:nvSpPr>
        <dsp:cNvPr id="0" name=""/>
        <dsp:cNvSpPr/>
      </dsp:nvSpPr>
      <dsp:spPr>
        <a:xfrm rot="2700000">
          <a:off x="1301900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7F3411-2760-4EDD-96E3-AD2E27667E99}">
      <dsp:nvSpPr>
        <dsp:cNvPr id="0" name=""/>
        <dsp:cNvSpPr/>
      </dsp:nvSpPr>
      <dsp:spPr>
        <a:xfrm>
          <a:off x="1335305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Í</a:t>
          </a:r>
          <a:endParaRPr lang="cs-CZ" sz="3900" kern="1200" dirty="0"/>
        </a:p>
      </dsp:txBody>
      <dsp:txXfrm>
        <a:off x="1466870" y="1702505"/>
        <a:ext cx="659490" cy="659163"/>
      </dsp:txXfrm>
    </dsp:sp>
    <dsp:sp modelId="{B421D85D-839F-4385-AA37-CF7069AEF21D}">
      <dsp:nvSpPr>
        <dsp:cNvPr id="0" name=""/>
        <dsp:cNvSpPr/>
      </dsp:nvSpPr>
      <dsp:spPr>
        <a:xfrm rot="2700000">
          <a:off x="280189" y="1537701"/>
          <a:ext cx="988596" cy="988596"/>
        </a:xfrm>
        <a:prstGeom prst="teardrop">
          <a:avLst>
            <a:gd name="adj" fmla="val 1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9F1734-546E-4347-8335-2C205DFA7B56}">
      <dsp:nvSpPr>
        <dsp:cNvPr id="0" name=""/>
        <dsp:cNvSpPr/>
      </dsp:nvSpPr>
      <dsp:spPr>
        <a:xfrm>
          <a:off x="313594" y="1570637"/>
          <a:ext cx="922620" cy="922897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lvl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900" kern="1200" dirty="0" smtClean="0"/>
            <a:t>P</a:t>
          </a:r>
          <a:endParaRPr lang="cs-CZ" sz="3900" kern="1200" dirty="0"/>
        </a:p>
      </dsp:txBody>
      <dsp:txXfrm>
        <a:off x="445159" y="1702505"/>
        <a:ext cx="659490" cy="659163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4C8383E-C426-4475-A461-F2C58A8B7ABF}">
      <dsp:nvSpPr>
        <dsp:cNvPr id="0" name=""/>
        <dsp:cNvSpPr/>
      </dsp:nvSpPr>
      <dsp:spPr>
        <a:xfrm>
          <a:off x="7496088" y="1533481"/>
          <a:ext cx="996779" cy="99721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F27C8C-23B5-40B7-94C2-AD56684A6777}">
      <dsp:nvSpPr>
        <dsp:cNvPr id="0" name=""/>
        <dsp:cNvSpPr/>
      </dsp:nvSpPr>
      <dsp:spPr>
        <a:xfrm>
          <a:off x="7528838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T</a:t>
          </a:r>
          <a:endParaRPr lang="cs-CZ" sz="4000" kern="1200" dirty="0"/>
        </a:p>
      </dsp:txBody>
      <dsp:txXfrm>
        <a:off x="7661518" y="1699712"/>
        <a:ext cx="665079" cy="664749"/>
      </dsp:txXfrm>
    </dsp:sp>
    <dsp:sp modelId="{9B5F5402-81D0-409A-AABA-B4DCE95B84D6}">
      <dsp:nvSpPr>
        <dsp:cNvPr id="0" name=""/>
        <dsp:cNvSpPr/>
      </dsp:nvSpPr>
      <dsp:spPr>
        <a:xfrm rot="2700000">
          <a:off x="6464781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6CAFCF-AB37-4D01-B3C5-409E614D60CA}">
      <dsp:nvSpPr>
        <dsp:cNvPr id="0" name=""/>
        <dsp:cNvSpPr/>
      </dsp:nvSpPr>
      <dsp:spPr>
        <a:xfrm>
          <a:off x="6498468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1419125"/>
              <a:satOff val="5687"/>
              <a:lumOff val="123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S</a:t>
          </a:r>
          <a:endParaRPr lang="cs-CZ" sz="4000" kern="1200" dirty="0"/>
        </a:p>
      </dsp:txBody>
      <dsp:txXfrm>
        <a:off x="6631148" y="1699712"/>
        <a:ext cx="665079" cy="664749"/>
      </dsp:txXfrm>
    </dsp:sp>
    <dsp:sp modelId="{B3866290-E007-447A-8CB5-8FAB860F5C54}">
      <dsp:nvSpPr>
        <dsp:cNvPr id="0" name=""/>
        <dsp:cNvSpPr/>
      </dsp:nvSpPr>
      <dsp:spPr>
        <a:xfrm rot="2700000">
          <a:off x="5434411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885A36-380E-44C5-8583-F2A3BF997ED6}">
      <dsp:nvSpPr>
        <dsp:cNvPr id="0" name=""/>
        <dsp:cNvSpPr/>
      </dsp:nvSpPr>
      <dsp:spPr>
        <a:xfrm>
          <a:off x="5468099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2838251"/>
              <a:satOff val="11375"/>
              <a:lumOff val="246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</a:t>
          </a:r>
          <a:endParaRPr lang="cs-CZ" sz="4000" kern="1200" dirty="0"/>
        </a:p>
      </dsp:txBody>
      <dsp:txXfrm>
        <a:off x="5600779" y="1699712"/>
        <a:ext cx="665079" cy="664749"/>
      </dsp:txXfrm>
    </dsp:sp>
    <dsp:sp modelId="{FBC9798F-3888-4380-8196-9B2040123ADB}">
      <dsp:nvSpPr>
        <dsp:cNvPr id="0" name=""/>
        <dsp:cNvSpPr/>
      </dsp:nvSpPr>
      <dsp:spPr>
        <a:xfrm rot="2700000">
          <a:off x="4404042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ABD661-BA14-4943-AA93-334C2B371E73}">
      <dsp:nvSpPr>
        <dsp:cNvPr id="0" name=""/>
        <dsp:cNvSpPr/>
      </dsp:nvSpPr>
      <dsp:spPr>
        <a:xfrm>
          <a:off x="4437729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257376"/>
              <a:satOff val="17062"/>
              <a:lumOff val="369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R</a:t>
          </a:r>
          <a:endParaRPr lang="cs-CZ" sz="4000" kern="1200" dirty="0"/>
        </a:p>
      </dsp:txBody>
      <dsp:txXfrm>
        <a:off x="4570409" y="1699712"/>
        <a:ext cx="665079" cy="664749"/>
      </dsp:txXfrm>
    </dsp:sp>
    <dsp:sp modelId="{C431C81A-F2D1-4782-B76E-A15C029575CC}">
      <dsp:nvSpPr>
        <dsp:cNvPr id="0" name=""/>
        <dsp:cNvSpPr/>
      </dsp:nvSpPr>
      <dsp:spPr>
        <a:xfrm rot="2700000">
          <a:off x="3373672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7D81728-BA49-403A-86EE-22425149BCAA}">
      <dsp:nvSpPr>
        <dsp:cNvPr id="0" name=""/>
        <dsp:cNvSpPr/>
      </dsp:nvSpPr>
      <dsp:spPr>
        <a:xfrm>
          <a:off x="3407360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5676501"/>
              <a:satOff val="22749"/>
              <a:lumOff val="493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D</a:t>
          </a:r>
          <a:endParaRPr lang="cs-CZ" sz="4000" kern="1200" dirty="0"/>
        </a:p>
      </dsp:txBody>
      <dsp:txXfrm>
        <a:off x="3540040" y="1699712"/>
        <a:ext cx="665079" cy="664749"/>
      </dsp:txXfrm>
    </dsp:sp>
    <dsp:sp modelId="{615548CA-4300-4086-8FD2-83D1387B8C48}">
      <dsp:nvSpPr>
        <dsp:cNvPr id="0" name=""/>
        <dsp:cNvSpPr/>
      </dsp:nvSpPr>
      <dsp:spPr>
        <a:xfrm rot="2700000">
          <a:off x="2343303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7F81BE2-6886-4200-8482-F9275D8CF3BC}">
      <dsp:nvSpPr>
        <dsp:cNvPr id="0" name=""/>
        <dsp:cNvSpPr/>
      </dsp:nvSpPr>
      <dsp:spPr>
        <a:xfrm>
          <a:off x="2376990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7095626"/>
              <a:satOff val="28436"/>
              <a:lumOff val="616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U</a:t>
          </a:r>
          <a:endParaRPr lang="cs-CZ" sz="4000" kern="1200" dirty="0"/>
        </a:p>
      </dsp:txBody>
      <dsp:txXfrm>
        <a:off x="2509670" y="1699712"/>
        <a:ext cx="665079" cy="664749"/>
      </dsp:txXfrm>
    </dsp:sp>
    <dsp:sp modelId="{E0C37B6E-5905-4FAD-A096-D7128599D684}">
      <dsp:nvSpPr>
        <dsp:cNvPr id="0" name=""/>
        <dsp:cNvSpPr/>
      </dsp:nvSpPr>
      <dsp:spPr>
        <a:xfrm rot="2700000">
          <a:off x="1312933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8D4D13-BCCD-4D09-9359-1A2B597EE29E}">
      <dsp:nvSpPr>
        <dsp:cNvPr id="0" name=""/>
        <dsp:cNvSpPr/>
      </dsp:nvSpPr>
      <dsp:spPr>
        <a:xfrm>
          <a:off x="1346621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8514751"/>
              <a:satOff val="34124"/>
              <a:lumOff val="739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O</a:t>
          </a:r>
          <a:endParaRPr lang="cs-CZ" sz="4000" kern="1200" dirty="0"/>
        </a:p>
      </dsp:txBody>
      <dsp:txXfrm>
        <a:off x="1479301" y="1699712"/>
        <a:ext cx="665079" cy="664749"/>
      </dsp:txXfrm>
    </dsp:sp>
    <dsp:sp modelId="{3751BF4F-F172-4167-ACBF-EF588B833AA9}">
      <dsp:nvSpPr>
        <dsp:cNvPr id="0" name=""/>
        <dsp:cNvSpPr/>
      </dsp:nvSpPr>
      <dsp:spPr>
        <a:xfrm rot="2700000">
          <a:off x="282564" y="1533512"/>
          <a:ext cx="996974" cy="996974"/>
        </a:xfrm>
        <a:prstGeom prst="teardrop">
          <a:avLst>
            <a:gd name="adj" fmla="val 1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27D223-36D1-418D-8BDE-20FD60B5CB1E}">
      <dsp:nvSpPr>
        <dsp:cNvPr id="0" name=""/>
        <dsp:cNvSpPr/>
      </dsp:nvSpPr>
      <dsp:spPr>
        <a:xfrm>
          <a:off x="316251" y="1566727"/>
          <a:ext cx="930439" cy="930719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0800" tIns="50800" rIns="50800" bIns="50800" numCol="1" spcCol="1270" anchor="ctr" anchorCtr="0">
          <a:noAutofit/>
        </a:bodyPr>
        <a:lstStyle/>
        <a:p>
          <a:pPr lvl="0" algn="ctr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000" kern="1200" dirty="0" smtClean="0"/>
            <a:t>M</a:t>
          </a:r>
          <a:endParaRPr lang="cs-CZ" sz="4000" kern="1200" dirty="0"/>
        </a:p>
      </dsp:txBody>
      <dsp:txXfrm>
        <a:off x="448931" y="1699712"/>
        <a:ext cx="665079" cy="66474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B6614C-D00F-4295-8043-7F82B6FBF2E5}">
      <dsp:nvSpPr>
        <dsp:cNvPr id="0" name=""/>
        <dsp:cNvSpPr/>
      </dsp:nvSpPr>
      <dsp:spPr>
        <a:xfrm>
          <a:off x="851296" y="49"/>
          <a:ext cx="1098351" cy="1098351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K</a:t>
          </a:r>
          <a:endParaRPr lang="cs-CZ" sz="4700" kern="1200" dirty="0"/>
        </a:p>
      </dsp:txBody>
      <dsp:txXfrm>
        <a:off x="1012146" y="160899"/>
        <a:ext cx="776651" cy="776651"/>
      </dsp:txXfrm>
    </dsp:sp>
    <dsp:sp modelId="{1451081D-7F8E-493F-A246-92CB36FB2BC9}">
      <dsp:nvSpPr>
        <dsp:cNvPr id="0" name=""/>
        <dsp:cNvSpPr/>
      </dsp:nvSpPr>
      <dsp:spPr>
        <a:xfrm rot="10800000">
          <a:off x="1208261" y="1240225"/>
          <a:ext cx="384423" cy="300668"/>
        </a:xfrm>
        <a:prstGeom prst="triangl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8D1A49-B440-4DCA-9097-9E9CB4CE77F4}">
      <dsp:nvSpPr>
        <dsp:cNvPr id="0" name=""/>
        <dsp:cNvSpPr/>
      </dsp:nvSpPr>
      <dsp:spPr>
        <a:xfrm>
          <a:off x="1034172" y="1665699"/>
          <a:ext cx="732600" cy="732600"/>
        </a:xfrm>
        <a:prstGeom prst="ellipse">
          <a:avLst/>
        </a:prstGeom>
        <a:solidFill>
          <a:schemeClr val="accent5">
            <a:hueOff val="-1241735"/>
            <a:satOff val="4976"/>
            <a:lumOff val="107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</a:t>
          </a:r>
          <a:endParaRPr lang="cs-CZ" sz="3100" kern="1200" dirty="0"/>
        </a:p>
      </dsp:txBody>
      <dsp:txXfrm>
        <a:off x="1141459" y="1772986"/>
        <a:ext cx="518026" cy="518026"/>
      </dsp:txXfrm>
    </dsp:sp>
    <dsp:sp modelId="{E6FFA2F7-6E0D-49D7-B10C-9D3E62BF9ADA}">
      <dsp:nvSpPr>
        <dsp:cNvPr id="0" name=""/>
        <dsp:cNvSpPr/>
      </dsp:nvSpPr>
      <dsp:spPr>
        <a:xfrm rot="10800000">
          <a:off x="1208261" y="2631562"/>
          <a:ext cx="384423" cy="300668"/>
        </a:xfrm>
        <a:prstGeom prst="triangle">
          <a:avLst/>
        </a:prstGeom>
        <a:solidFill>
          <a:schemeClr val="accent5">
            <a:hueOff val="-1419125"/>
            <a:satOff val="5687"/>
            <a:lumOff val="123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7C9D9C-6323-4C7B-8699-C5F33E7F2DEB}">
      <dsp:nvSpPr>
        <dsp:cNvPr id="0" name=""/>
        <dsp:cNvSpPr/>
      </dsp:nvSpPr>
      <dsp:spPr>
        <a:xfrm>
          <a:off x="1034172" y="3148474"/>
          <a:ext cx="732600" cy="732600"/>
        </a:xfrm>
        <a:prstGeom prst="ellipse">
          <a:avLst/>
        </a:prstGeom>
        <a:solidFill>
          <a:schemeClr val="accent5">
            <a:hueOff val="-2483469"/>
            <a:satOff val="9953"/>
            <a:lumOff val="2157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L</a:t>
          </a:r>
          <a:endParaRPr lang="cs-CZ" sz="3100" kern="1200" dirty="0"/>
        </a:p>
      </dsp:txBody>
      <dsp:txXfrm>
        <a:off x="1141459" y="3255761"/>
        <a:ext cx="518026" cy="518026"/>
      </dsp:txXfrm>
    </dsp:sp>
    <dsp:sp modelId="{B1844DBB-78D4-4950-8219-598E15B7DCED}">
      <dsp:nvSpPr>
        <dsp:cNvPr id="0" name=""/>
        <dsp:cNvSpPr/>
      </dsp:nvSpPr>
      <dsp:spPr>
        <a:xfrm rot="5400000">
          <a:off x="2040534" y="3364440"/>
          <a:ext cx="384423" cy="300668"/>
        </a:xfrm>
        <a:prstGeom prst="triangle">
          <a:avLst/>
        </a:prstGeom>
        <a:solidFill>
          <a:schemeClr val="accent5">
            <a:hueOff val="-2838251"/>
            <a:satOff val="11375"/>
            <a:lumOff val="24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02B23B-7234-4D59-93A1-0B28595E070D}">
      <dsp:nvSpPr>
        <dsp:cNvPr id="0" name=""/>
        <dsp:cNvSpPr/>
      </dsp:nvSpPr>
      <dsp:spPr>
        <a:xfrm>
          <a:off x="2681699" y="3148474"/>
          <a:ext cx="732600" cy="732600"/>
        </a:xfrm>
        <a:prstGeom prst="ellipse">
          <a:avLst/>
        </a:prstGeom>
        <a:solidFill>
          <a:schemeClr val="accent5">
            <a:hueOff val="-3725204"/>
            <a:satOff val="14929"/>
            <a:lumOff val="323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O</a:t>
          </a:r>
          <a:endParaRPr lang="cs-CZ" sz="3100" kern="1200" dirty="0"/>
        </a:p>
      </dsp:txBody>
      <dsp:txXfrm>
        <a:off x="2788986" y="3255761"/>
        <a:ext cx="518026" cy="518026"/>
      </dsp:txXfrm>
    </dsp:sp>
    <dsp:sp modelId="{6497E944-DE56-4E73-B0C4-B60B3BF175D0}">
      <dsp:nvSpPr>
        <dsp:cNvPr id="0" name=""/>
        <dsp:cNvSpPr/>
      </dsp:nvSpPr>
      <dsp:spPr>
        <a:xfrm>
          <a:off x="2855788" y="2614543"/>
          <a:ext cx="384423" cy="300668"/>
        </a:xfrm>
        <a:prstGeom prst="triangle">
          <a:avLst/>
        </a:prstGeom>
        <a:solidFill>
          <a:schemeClr val="accent5">
            <a:hueOff val="-4257376"/>
            <a:satOff val="17062"/>
            <a:lumOff val="369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769C3-20DB-4C0B-B555-98A91D3DC0ED}">
      <dsp:nvSpPr>
        <dsp:cNvPr id="0" name=""/>
        <dsp:cNvSpPr/>
      </dsp:nvSpPr>
      <dsp:spPr>
        <a:xfrm>
          <a:off x="2681699" y="1665699"/>
          <a:ext cx="732600" cy="732600"/>
        </a:xfrm>
        <a:prstGeom prst="ellipse">
          <a:avLst/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B</a:t>
          </a:r>
          <a:endParaRPr lang="cs-CZ" sz="3100" kern="1200" dirty="0"/>
        </a:p>
      </dsp:txBody>
      <dsp:txXfrm>
        <a:off x="2788986" y="1772986"/>
        <a:ext cx="518026" cy="518026"/>
      </dsp:txXfrm>
    </dsp:sp>
    <dsp:sp modelId="{BA46ABB2-92FB-414B-89ED-DA6C688D0BC4}">
      <dsp:nvSpPr>
        <dsp:cNvPr id="0" name=""/>
        <dsp:cNvSpPr/>
      </dsp:nvSpPr>
      <dsp:spPr>
        <a:xfrm>
          <a:off x="2855788" y="1131769"/>
          <a:ext cx="384423" cy="300668"/>
        </a:xfrm>
        <a:prstGeom prst="triangle">
          <a:avLst/>
        </a:prstGeom>
        <a:solidFill>
          <a:schemeClr val="accent5">
            <a:hueOff val="-5676501"/>
            <a:satOff val="22749"/>
            <a:lumOff val="493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AB2B7D-F82E-4C0E-A027-1BF26364490F}">
      <dsp:nvSpPr>
        <dsp:cNvPr id="0" name=""/>
        <dsp:cNvSpPr/>
      </dsp:nvSpPr>
      <dsp:spPr>
        <a:xfrm>
          <a:off x="2681699" y="182925"/>
          <a:ext cx="732600" cy="732600"/>
        </a:xfrm>
        <a:prstGeom prst="ellipse">
          <a:avLst/>
        </a:prstGeom>
        <a:solidFill>
          <a:schemeClr val="accent5">
            <a:hueOff val="-6208672"/>
            <a:satOff val="24882"/>
            <a:lumOff val="539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Ě</a:t>
          </a:r>
          <a:endParaRPr lang="cs-CZ" sz="3100" kern="1200" dirty="0"/>
        </a:p>
      </dsp:txBody>
      <dsp:txXfrm>
        <a:off x="2788986" y="290212"/>
        <a:ext cx="518026" cy="518026"/>
      </dsp:txXfrm>
    </dsp:sp>
    <dsp:sp modelId="{857CFE36-E48D-47B2-BB2A-39E1BC60747C}">
      <dsp:nvSpPr>
        <dsp:cNvPr id="0" name=""/>
        <dsp:cNvSpPr/>
      </dsp:nvSpPr>
      <dsp:spPr>
        <a:xfrm rot="5400000">
          <a:off x="3688061" y="398891"/>
          <a:ext cx="384423" cy="300668"/>
        </a:xfrm>
        <a:prstGeom prst="triangle">
          <a:avLst/>
        </a:prstGeom>
        <a:solidFill>
          <a:schemeClr val="accent5">
            <a:hueOff val="-7095626"/>
            <a:satOff val="28436"/>
            <a:lumOff val="616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5D4303-3BD9-4B26-94F2-B43D3744DE50}">
      <dsp:nvSpPr>
        <dsp:cNvPr id="0" name=""/>
        <dsp:cNvSpPr/>
      </dsp:nvSpPr>
      <dsp:spPr>
        <a:xfrm>
          <a:off x="4329227" y="182925"/>
          <a:ext cx="732600" cy="732600"/>
        </a:xfrm>
        <a:prstGeom prst="ellipse">
          <a:avLst/>
        </a:prstGeom>
        <a:solidFill>
          <a:schemeClr val="accent5">
            <a:hueOff val="-7450407"/>
            <a:satOff val="29858"/>
            <a:lumOff val="647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Ž</a:t>
          </a:r>
          <a:endParaRPr lang="cs-CZ" sz="3100" kern="1200" dirty="0"/>
        </a:p>
      </dsp:txBody>
      <dsp:txXfrm>
        <a:off x="4436514" y="290212"/>
        <a:ext cx="518026" cy="518026"/>
      </dsp:txXfrm>
    </dsp:sp>
    <dsp:sp modelId="{ADE96B65-4FD9-448D-B347-040AE0941194}">
      <dsp:nvSpPr>
        <dsp:cNvPr id="0" name=""/>
        <dsp:cNvSpPr/>
      </dsp:nvSpPr>
      <dsp:spPr>
        <a:xfrm rot="10800000">
          <a:off x="4503315" y="1148788"/>
          <a:ext cx="384423" cy="300668"/>
        </a:xfrm>
        <a:prstGeom prst="triangle">
          <a:avLst/>
        </a:prstGeom>
        <a:solidFill>
          <a:schemeClr val="accent5">
            <a:hueOff val="-8514751"/>
            <a:satOff val="34124"/>
            <a:lumOff val="739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9A1C9E3-7E09-48CB-A141-D5B4D3ED0D10}">
      <dsp:nvSpPr>
        <dsp:cNvPr id="0" name=""/>
        <dsp:cNvSpPr/>
      </dsp:nvSpPr>
      <dsp:spPr>
        <a:xfrm>
          <a:off x="4329227" y="1665699"/>
          <a:ext cx="732600" cy="732600"/>
        </a:xfrm>
        <a:prstGeom prst="ellipse">
          <a:avLst/>
        </a:prstGeom>
        <a:solidFill>
          <a:schemeClr val="accent5">
            <a:hueOff val="-8692142"/>
            <a:satOff val="34835"/>
            <a:lumOff val="7549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9370" tIns="39370" rIns="39370" bIns="39370" numCol="1" spcCol="1270" anchor="ctr" anchorCtr="0">
          <a:noAutofit/>
        </a:bodyPr>
        <a:lstStyle/>
        <a:p>
          <a:pPr lvl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K</a:t>
          </a:r>
          <a:endParaRPr lang="cs-CZ" sz="3100" kern="1200" dirty="0"/>
        </a:p>
      </dsp:txBody>
      <dsp:txXfrm>
        <a:off x="4436514" y="1772986"/>
        <a:ext cx="518026" cy="518026"/>
      </dsp:txXfrm>
    </dsp:sp>
    <dsp:sp modelId="{35F97153-6538-4102-BAA8-2F37152C1F9E}">
      <dsp:nvSpPr>
        <dsp:cNvPr id="0" name=""/>
        <dsp:cNvSpPr/>
      </dsp:nvSpPr>
      <dsp:spPr>
        <a:xfrm rot="10800000">
          <a:off x="4503315" y="2540124"/>
          <a:ext cx="384423" cy="300668"/>
        </a:xfrm>
        <a:prstGeom prst="triangl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4F1E53-8D39-4F6F-8F83-5603272F6B94}">
      <dsp:nvSpPr>
        <dsp:cNvPr id="0" name=""/>
        <dsp:cNvSpPr/>
      </dsp:nvSpPr>
      <dsp:spPr>
        <a:xfrm>
          <a:off x="4146351" y="2965598"/>
          <a:ext cx="1098351" cy="1098351"/>
        </a:xfrm>
        <a:prstGeom prst="ellips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9690" tIns="59690" rIns="59690" bIns="59690" numCol="1" spcCol="1270" anchor="ctr" anchorCtr="0">
          <a:noAutofit/>
        </a:bodyPr>
        <a:lstStyle/>
        <a:p>
          <a:pPr lvl="0" algn="ctr" defTabSz="2089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/>
            <a:t>A</a:t>
          </a:r>
          <a:endParaRPr lang="cs-CZ" sz="4700" kern="1200" dirty="0"/>
        </a:p>
      </dsp:txBody>
      <dsp:txXfrm>
        <a:off x="4307201" y="3126448"/>
        <a:ext cx="776651" cy="77665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22DEE8C-9A42-4BA4-A12C-7022A8947C1A}">
      <dsp:nvSpPr>
        <dsp:cNvPr id="0" name=""/>
        <dsp:cNvSpPr/>
      </dsp:nvSpPr>
      <dsp:spPr>
        <a:xfrm>
          <a:off x="7295394" y="1468520"/>
          <a:ext cx="1127502" cy="1127157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454B6F-82D2-4492-94BB-27024F1F8685}">
      <dsp:nvSpPr>
        <dsp:cNvPr id="0" name=""/>
        <dsp:cNvSpPr/>
      </dsp:nvSpPr>
      <dsp:spPr>
        <a:xfrm>
          <a:off x="7333699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Í</a:t>
          </a:r>
          <a:endParaRPr lang="cs-CZ" sz="4500" kern="1200" dirty="0"/>
        </a:p>
      </dsp:txBody>
      <dsp:txXfrm>
        <a:off x="7483588" y="1656412"/>
        <a:ext cx="751113" cy="751372"/>
      </dsp:txXfrm>
    </dsp:sp>
    <dsp:sp modelId="{25B09143-0E0B-4A57-9FC9-47ECA5EE972B}">
      <dsp:nvSpPr>
        <dsp:cNvPr id="0" name=""/>
        <dsp:cNvSpPr/>
      </dsp:nvSpPr>
      <dsp:spPr>
        <a:xfrm rot="2700000">
          <a:off x="6130980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1655646"/>
            <a:satOff val="6635"/>
            <a:lumOff val="143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2A2594-0E93-4B7F-86B0-19552CD0B4E8}">
      <dsp:nvSpPr>
        <dsp:cNvPr id="0" name=""/>
        <dsp:cNvSpPr/>
      </dsp:nvSpPr>
      <dsp:spPr>
        <a:xfrm>
          <a:off x="6168724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N</a:t>
          </a:r>
          <a:endParaRPr lang="cs-CZ" sz="4500" kern="1200" dirty="0"/>
        </a:p>
      </dsp:txBody>
      <dsp:txXfrm>
        <a:off x="6318613" y="1656412"/>
        <a:ext cx="751113" cy="751372"/>
      </dsp:txXfrm>
    </dsp:sp>
    <dsp:sp modelId="{F62E267A-95E4-4511-8287-D0A902A4E35A}">
      <dsp:nvSpPr>
        <dsp:cNvPr id="0" name=""/>
        <dsp:cNvSpPr/>
      </dsp:nvSpPr>
      <dsp:spPr>
        <a:xfrm rot="2700000">
          <a:off x="4966837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3C328B-89EC-487C-B8E5-985B025286D9}">
      <dsp:nvSpPr>
        <dsp:cNvPr id="0" name=""/>
        <dsp:cNvSpPr/>
      </dsp:nvSpPr>
      <dsp:spPr>
        <a:xfrm>
          <a:off x="5003748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Á</a:t>
          </a:r>
          <a:endParaRPr lang="cs-CZ" sz="4500" kern="1200" dirty="0"/>
        </a:p>
      </dsp:txBody>
      <dsp:txXfrm>
        <a:off x="5154471" y="1656412"/>
        <a:ext cx="751113" cy="751372"/>
      </dsp:txXfrm>
    </dsp:sp>
    <dsp:sp modelId="{F5954A39-87F3-4F96-91B7-1E7BC6A1C14C}">
      <dsp:nvSpPr>
        <dsp:cNvPr id="0" name=""/>
        <dsp:cNvSpPr/>
      </dsp:nvSpPr>
      <dsp:spPr>
        <a:xfrm rot="2700000">
          <a:off x="3801862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4966938"/>
            <a:satOff val="19906"/>
            <a:lumOff val="4314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790477-4FFD-4F26-B0DE-C7A5BA1E1E7A}">
      <dsp:nvSpPr>
        <dsp:cNvPr id="0" name=""/>
        <dsp:cNvSpPr/>
      </dsp:nvSpPr>
      <dsp:spPr>
        <a:xfrm>
          <a:off x="3839606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K</a:t>
          </a:r>
          <a:endParaRPr lang="cs-CZ" sz="4500" kern="1200" dirty="0"/>
        </a:p>
      </dsp:txBody>
      <dsp:txXfrm>
        <a:off x="3989496" y="1656412"/>
        <a:ext cx="751113" cy="751372"/>
      </dsp:txXfrm>
    </dsp:sp>
    <dsp:sp modelId="{B74950A0-84C6-4635-8D59-4C19F67571AA}">
      <dsp:nvSpPr>
        <dsp:cNvPr id="0" name=""/>
        <dsp:cNvSpPr/>
      </dsp:nvSpPr>
      <dsp:spPr>
        <a:xfrm rot="2700000">
          <a:off x="2636887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788E0F-F0F7-4467-846A-DEAAF2AF73B0}">
      <dsp:nvSpPr>
        <dsp:cNvPr id="0" name=""/>
        <dsp:cNvSpPr/>
      </dsp:nvSpPr>
      <dsp:spPr>
        <a:xfrm>
          <a:off x="2674631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Á</a:t>
          </a:r>
          <a:endParaRPr lang="cs-CZ" sz="4500" kern="1200" dirty="0"/>
        </a:p>
      </dsp:txBody>
      <dsp:txXfrm>
        <a:off x="2824520" y="1656412"/>
        <a:ext cx="751113" cy="751372"/>
      </dsp:txXfrm>
    </dsp:sp>
    <dsp:sp modelId="{1142B1C4-C210-418A-B9F8-E9D3A8DBE41B}">
      <dsp:nvSpPr>
        <dsp:cNvPr id="0" name=""/>
        <dsp:cNvSpPr/>
      </dsp:nvSpPr>
      <dsp:spPr>
        <a:xfrm rot="2700000">
          <a:off x="1472745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8278230"/>
            <a:satOff val="33176"/>
            <a:lumOff val="719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E7A80F9-E700-4463-B20F-B7D1066E9E58}">
      <dsp:nvSpPr>
        <dsp:cNvPr id="0" name=""/>
        <dsp:cNvSpPr/>
      </dsp:nvSpPr>
      <dsp:spPr>
        <a:xfrm>
          <a:off x="1509656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K</a:t>
          </a:r>
          <a:endParaRPr lang="cs-CZ" sz="4500" kern="1200" dirty="0"/>
        </a:p>
      </dsp:txBody>
      <dsp:txXfrm>
        <a:off x="1660378" y="1656412"/>
        <a:ext cx="751113" cy="751372"/>
      </dsp:txXfrm>
    </dsp:sp>
    <dsp:sp modelId="{73F5DB0B-C7F3-4CCC-B02F-7798559DB1B9}">
      <dsp:nvSpPr>
        <dsp:cNvPr id="0" name=""/>
        <dsp:cNvSpPr/>
      </dsp:nvSpPr>
      <dsp:spPr>
        <a:xfrm rot="2700000">
          <a:off x="307769" y="1468393"/>
          <a:ext cx="1127212" cy="1127212"/>
        </a:xfrm>
        <a:prstGeom prst="teardrop">
          <a:avLst>
            <a:gd name="adj" fmla="val 100000"/>
          </a:avLst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04D6A0-6C95-448A-BC68-034B29DB8CD2}">
      <dsp:nvSpPr>
        <dsp:cNvPr id="0" name=""/>
        <dsp:cNvSpPr/>
      </dsp:nvSpPr>
      <dsp:spPr>
        <a:xfrm>
          <a:off x="345513" y="1506098"/>
          <a:ext cx="1051725" cy="1052000"/>
        </a:xfrm>
        <a:prstGeom prst="ellipse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S</a:t>
          </a:r>
          <a:endParaRPr lang="cs-CZ" sz="4500" kern="1200" dirty="0"/>
        </a:p>
      </dsp:txBody>
      <dsp:txXfrm>
        <a:off x="495403" y="1656412"/>
        <a:ext cx="751113" cy="751372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FF5FE97-42E2-421A-99DC-AE93FF419216}">
      <dsp:nvSpPr>
        <dsp:cNvPr id="0" name=""/>
        <dsp:cNvSpPr/>
      </dsp:nvSpPr>
      <dsp:spPr>
        <a:xfrm>
          <a:off x="7233568" y="1473295"/>
          <a:ext cx="1117947" cy="1117605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AC2B37-3FF7-4906-BB89-29429EE05083}">
      <dsp:nvSpPr>
        <dsp:cNvPr id="0" name=""/>
        <dsp:cNvSpPr/>
      </dsp:nvSpPr>
      <dsp:spPr>
        <a:xfrm>
          <a:off x="7271549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Ř</a:t>
          </a:r>
          <a:endParaRPr lang="cs-CZ" sz="4500" kern="1200" dirty="0"/>
        </a:p>
      </dsp:txBody>
      <dsp:txXfrm>
        <a:off x="7420168" y="1659595"/>
        <a:ext cx="744748" cy="745004"/>
      </dsp:txXfrm>
    </dsp:sp>
    <dsp:sp modelId="{68B85FFA-F6ED-4D44-A068-5971E6035853}">
      <dsp:nvSpPr>
        <dsp:cNvPr id="0" name=""/>
        <dsp:cNvSpPr/>
      </dsp:nvSpPr>
      <dsp:spPr>
        <a:xfrm rot="2700000">
          <a:off x="6079022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426322-1344-411F-971A-F1940D4A8C9D}">
      <dsp:nvSpPr>
        <dsp:cNvPr id="0" name=""/>
        <dsp:cNvSpPr/>
      </dsp:nvSpPr>
      <dsp:spPr>
        <a:xfrm>
          <a:off x="6116446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Á</a:t>
          </a:r>
          <a:endParaRPr lang="cs-CZ" sz="4500" kern="1200" dirty="0"/>
        </a:p>
      </dsp:txBody>
      <dsp:txXfrm>
        <a:off x="6265066" y="1659595"/>
        <a:ext cx="744748" cy="745004"/>
      </dsp:txXfrm>
    </dsp:sp>
    <dsp:sp modelId="{B77F23DB-5263-424E-B204-10E9CEA3F815}">
      <dsp:nvSpPr>
        <dsp:cNvPr id="0" name=""/>
        <dsp:cNvSpPr/>
      </dsp:nvSpPr>
      <dsp:spPr>
        <a:xfrm rot="2700000">
          <a:off x="4924746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39C4A0-6A1F-4D27-85B7-E2321C08C2E9}">
      <dsp:nvSpPr>
        <dsp:cNvPr id="0" name=""/>
        <dsp:cNvSpPr/>
      </dsp:nvSpPr>
      <dsp:spPr>
        <a:xfrm>
          <a:off x="4961344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T</a:t>
          </a:r>
          <a:endParaRPr lang="cs-CZ" sz="4500" kern="1200" dirty="0"/>
        </a:p>
      </dsp:txBody>
      <dsp:txXfrm>
        <a:off x="5110789" y="1659595"/>
        <a:ext cx="744748" cy="745004"/>
      </dsp:txXfrm>
    </dsp:sp>
    <dsp:sp modelId="{52F596AB-9EFD-4742-B765-F1955F9917D6}">
      <dsp:nvSpPr>
        <dsp:cNvPr id="0" name=""/>
        <dsp:cNvSpPr/>
      </dsp:nvSpPr>
      <dsp:spPr>
        <a:xfrm rot="2700000">
          <a:off x="3769643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B6AC83-3C42-462D-854E-8EA119F5C5EE}">
      <dsp:nvSpPr>
        <dsp:cNvPr id="0" name=""/>
        <dsp:cNvSpPr/>
      </dsp:nvSpPr>
      <dsp:spPr>
        <a:xfrm>
          <a:off x="3807067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Š</a:t>
          </a:r>
          <a:endParaRPr lang="cs-CZ" sz="4500" kern="1200" dirty="0"/>
        </a:p>
      </dsp:txBody>
      <dsp:txXfrm>
        <a:off x="3955686" y="1659595"/>
        <a:ext cx="744748" cy="745004"/>
      </dsp:txXfrm>
    </dsp:sp>
    <dsp:sp modelId="{60650277-D865-43E5-94F9-3CC69C3D0FD8}">
      <dsp:nvSpPr>
        <dsp:cNvPr id="0" name=""/>
        <dsp:cNvSpPr/>
      </dsp:nvSpPr>
      <dsp:spPr>
        <a:xfrm rot="2700000">
          <a:off x="2614541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93B40E-6F0D-4921-8605-4AAEFFD1DA52}">
      <dsp:nvSpPr>
        <dsp:cNvPr id="0" name=""/>
        <dsp:cNvSpPr/>
      </dsp:nvSpPr>
      <dsp:spPr>
        <a:xfrm>
          <a:off x="2651964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L</a:t>
          </a:r>
          <a:endParaRPr lang="cs-CZ" sz="4500" kern="1200" dirty="0"/>
        </a:p>
      </dsp:txBody>
      <dsp:txXfrm>
        <a:off x="2800584" y="1659595"/>
        <a:ext cx="744748" cy="745004"/>
      </dsp:txXfrm>
    </dsp:sp>
    <dsp:sp modelId="{559656BF-2BB7-4F67-B984-EA6457E05821}">
      <dsp:nvSpPr>
        <dsp:cNvPr id="0" name=""/>
        <dsp:cNvSpPr/>
      </dsp:nvSpPr>
      <dsp:spPr>
        <a:xfrm rot="2700000">
          <a:off x="1460264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4660A9-CEB4-456B-9DEB-9D1D9CBB4884}">
      <dsp:nvSpPr>
        <dsp:cNvPr id="0" name=""/>
        <dsp:cNvSpPr/>
      </dsp:nvSpPr>
      <dsp:spPr>
        <a:xfrm>
          <a:off x="1496862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O</a:t>
          </a:r>
          <a:endParaRPr lang="cs-CZ" sz="4500" kern="1200" dirty="0"/>
        </a:p>
      </dsp:txBody>
      <dsp:txXfrm>
        <a:off x="1646307" y="1659595"/>
        <a:ext cx="744748" cy="745004"/>
      </dsp:txXfrm>
    </dsp:sp>
    <dsp:sp modelId="{AB420BCE-449D-4390-94DC-FD450AE9D3AC}">
      <dsp:nvSpPr>
        <dsp:cNvPr id="0" name=""/>
        <dsp:cNvSpPr/>
      </dsp:nvSpPr>
      <dsp:spPr>
        <a:xfrm rot="2700000">
          <a:off x="305161" y="1473169"/>
          <a:ext cx="1117660" cy="1117660"/>
        </a:xfrm>
        <a:prstGeom prst="teardrop">
          <a:avLst>
            <a:gd name="adj" fmla="val 1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4D1AF8-7447-4840-8F78-5A1648A34DE5}">
      <dsp:nvSpPr>
        <dsp:cNvPr id="0" name=""/>
        <dsp:cNvSpPr/>
      </dsp:nvSpPr>
      <dsp:spPr>
        <a:xfrm>
          <a:off x="342585" y="1510555"/>
          <a:ext cx="1042812" cy="1043085"/>
        </a:xfrm>
        <a:prstGeom prst="ellipse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50" tIns="57150" rIns="57150" bIns="57150" numCol="1" spcCol="1270" anchor="ctr" anchorCtr="0">
          <a:noAutofit/>
        </a:bodyPr>
        <a:lstStyle/>
        <a:p>
          <a:pPr lvl="0" algn="ctr" defTabSz="2000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500" kern="1200" dirty="0" smtClean="0"/>
            <a:t>P</a:t>
          </a:r>
          <a:endParaRPr lang="cs-CZ" sz="4500" kern="1200" dirty="0"/>
        </a:p>
      </dsp:txBody>
      <dsp:txXfrm>
        <a:off x="491204" y="1659595"/>
        <a:ext cx="744748" cy="7450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Chevron3">
  <dgm:title val=""/>
  <dgm:desc val=""/>
  <dgm:catLst>
    <dgm:cat type="process" pri="10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func="maxDepth" op="gte" val="2">
        <dgm:constrLst>
          <dgm:constr type="w" for="ch" forName="parAndChTx" refType="w"/>
          <dgm:constr type="primFontSz" for="ch" ptType="node" op="equ"/>
          <dgm:constr type="w" for="ch" forName="parAndChSpace" refType="w" refFor="ch" refForName="parAndChTx" fact="-0.2"/>
          <dgm:constr type="w" for="ch" ptType="sibTrans" op="equ"/>
        </dgm:constrLst>
        <dgm:ruleLst/>
        <dgm:forEach name="Name6" axis="ch" ptType="node">
          <dgm:layoutNode name="parAndChTx">
            <dgm:varLst>
              <dgm:bulletEnabled val="1"/>
            </dgm:varLst>
            <dgm:alg type="tx"/>
            <dgm:choose name="Name7">
              <dgm:if name="Name8" func="var" arg="dir" op="equ" val="norm">
                <dgm:choose name="Name9">
                  <dgm:if name="Name10" axis="self" ptType="node" func="pos" op="equ" val="1">
                    <dgm:shape xmlns:r="http://schemas.openxmlformats.org/officeDocument/2006/relationships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4"/>
                    </dgm:constrLst>
                  </dgm:if>
                  <dgm:else name="Name11">
                    <dgm:shape xmlns:r="http://schemas.openxmlformats.org/officeDocument/2006/relationships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if>
              <dgm:else name="Name12">
                <dgm:choose name="Name13">
                  <dgm:if name="Name14" axis="self" ptType="node" func="pos" op="equ" val="1">
                    <dgm:shape xmlns:r="http://schemas.openxmlformats.org/officeDocument/2006/relationships" rot="180" type="homePlate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4"/>
                      <dgm:constr type="rMarg" refType="w" fact="0.1"/>
                    </dgm:constrLst>
                  </dgm:if>
                  <dgm:else name="Name15">
                    <dgm:shape xmlns:r="http://schemas.openxmlformats.org/officeDocument/2006/relationships" rot="180" type="chevron" r:blip="">
                      <dgm:adjLst>
                        <dgm:adj idx="1" val="0.25"/>
                      </dgm:adjLst>
                    </dgm:shape>
                    <dgm:presOf axis="desOrSelf" ptType="node"/>
                    <dgm:constrLst>
                      <dgm:constr type="h" refType="w" op="equ" fact="0.8"/>
                      <dgm:constr type="primFontSz" val="65"/>
                      <dgm:constr type="tMarg" refType="primFontSz" fact="0.2"/>
                      <dgm:constr type="bMarg" refType="primFontSz" fact="0.2"/>
                      <dgm:constr type="lMarg" refType="w" fact="0.1"/>
                      <dgm:constr type="rMarg" refType="w" fact="0.1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16" axis="followSib" ptType="sibTrans" cnt="1">
            <dgm:layoutNode name="parAndCh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17">
        <dgm:constrLst>
          <dgm:constr type="w" for="ch" forName="parTxOnly" refType="w"/>
          <dgm:constr type="primFontSz" for="ch" ptType="node" op="equ"/>
          <dgm:constr type="w" for="ch" forName="parSpace" refType="w" refFor="ch" refForName="parTxOnly" fact="-0.2"/>
          <dgm:constr type="w" for="ch" ptType="sibTrans" op="equ"/>
        </dgm:constrLst>
        <dgm:ruleLst/>
        <dgm:forEach name="Name18" axis="ch" ptType="node">
          <dgm:layoutNode name="parTxOnly">
            <dgm:varLst>
              <dgm:bulletEnabled val="1"/>
            </dgm:varLst>
            <dgm:alg type="tx"/>
            <dgm:presOf axis="desOrSelf" ptType="node"/>
            <dgm:choose name="Name19">
              <dgm:if name="Name20" func="var" arg="dir" op="equ" val="norm">
                <dgm:choose name="Name21">
                  <dgm:if name="Name22" axis="self" ptType="node" func="pos" op="equ" val="1">
                    <dgm:shape xmlns:r="http://schemas.openxmlformats.org/officeDocument/2006/relationships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42"/>
                      <dgm:constr type="rMarg" refType="primFontSz" fact="0.105"/>
                    </dgm:constrLst>
                  </dgm:if>
                  <dgm:else name="Name23">
                    <dgm:shape xmlns:r="http://schemas.openxmlformats.org/officeDocument/2006/relationships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315"/>
                      <dgm:constr type="rMarg" refType="primFontSz" fact="0.105"/>
                    </dgm:constrLst>
                  </dgm:else>
                </dgm:choose>
              </dgm:if>
              <dgm:else name="Name24">
                <dgm:choose name="Name25">
                  <dgm:if name="Name26" axis="self" ptType="node" func="pos" op="equ" val="1">
                    <dgm:shape xmlns:r="http://schemas.openxmlformats.org/officeDocument/2006/relationships" rot="180" type="homePlate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42"/>
                    </dgm:constrLst>
                  </dgm:if>
                  <dgm:else name="Name27">
                    <dgm:shape xmlns:r="http://schemas.openxmlformats.org/officeDocument/2006/relationships" rot="180" type="chevron" r:blip="">
                      <dgm:adjLst/>
                    </dgm:shape>
                    <dgm:constrLst>
                      <dgm:constr type="h" refType="w" op="equ" fact="0.4"/>
                      <dgm:constr type="primFontSz" val="65"/>
                      <dgm:constr type="tMarg" refType="primFontSz" fact="0.21"/>
                      <dgm:constr type="bMarg" refType="primFontSz" fact="0.21"/>
                      <dgm:constr type="lMarg" refType="primFontSz" fact="0.105"/>
                      <dgm:constr type="rMarg" refType="primFontSz" fact="0.315"/>
                    </dgm:constrLst>
                  </dgm:else>
                </dgm:choose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2">
  <dgm:title val=""/>
  <dgm:desc val=""/>
  <dgm:catLst>
    <dgm:cat type="process" pri="2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/>
    </dgm:varLst>
    <dgm:choose name="Name0">
      <dgm:if name="Name1" func="var" arg="dir" op="equ" val="norm">
        <dgm:alg type="snake">
          <dgm:param type="grDir" val="tL"/>
          <dgm:param type="flowDir" val="col"/>
          <dgm:param type="contDir" val="revDir"/>
        </dgm:alg>
      </dgm:if>
      <dgm:else name="Name2">
        <dgm:alg type="snake">
          <dgm:param type="grDir" val="tR"/>
          <dgm:param type="flowDir" val="col"/>
          <dgm:param type="contDir" val="revDi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firstNode" refType="w"/>
      <dgm:constr type="w" for="ch" forName="lastNode" refType="w" refFor="ch" refForName="firstNode" op="equ"/>
      <dgm:constr type="w" for="ch" forName="middleNode" refType="w" refFor="ch" refForName="firstNode" op="equ"/>
      <dgm:constr type="h" for="ch" ptType="sibTrans" refType="w" refFor="ch" refForName="middleNode" op="equ" fact="0.35"/>
      <dgm:constr type="sp" refType="w" refFor="ch" refForName="middleNode" fact="0.5"/>
      <dgm:constr type="connDist" for="des" ptType="sibTrans" op="equ"/>
      <dgm:constr type="primFontSz" for="ch" forName="firstNode" val="65"/>
      <dgm:constr type="primFontSz" for="ch" forName="lastNode" refType="primFontSz" refFor="ch" refForName="firstNode" op="equ"/>
      <dgm:constr type="primFontSz" for="des" forName="shape" val="65"/>
      <dgm:constr type="primFontSz" for="des" forName="shape" refType="primFontSz" refFor="ch" refForName="firstNode" op="lte"/>
      <dgm:constr type="primFontSz" for="des" forName="shape" refType="primFontSz" refFor="ch" refForName="lastNode" op="lte"/>
    </dgm:constrLst>
    <dgm:ruleLst/>
    <dgm:forEach name="Name3" axis="ch" ptType="node">
      <dgm:choose name="Name4">
        <dgm:if name="Name5" axis="self" ptType="node" func="pos" op="equ" val="1">
          <dgm:layoutNode name="fir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if name="Name6" axis="self" ptType="node" func="revPos" op="equ" val="1">
          <dgm:layoutNode name="lastNode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h" refType="w"/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if>
        <dgm:else name="Name7">
          <dgm:layoutNode name="middleNod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  <dgm:constr type="w" for="ch" forName="padding" refType="w"/>
              <dgm:constr type="h" for="ch" forName="padding" refType="h"/>
              <dgm:constr type="w" for="ch" forName="shape" refType="w" fact="0.667"/>
              <dgm:constr type="h" for="ch" forName="shape" refType="h" fact="0.667"/>
              <dgm:constr type="ctrX" for="ch" forName="shape" refType="w" fact="0.5"/>
              <dgm:constr type="ctrY" for="ch" forName="shape" refType="h" fact="0.5"/>
            </dgm:constrLst>
            <dgm:ruleLst/>
            <dgm:layoutNode name="padding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shape">
              <dgm:varLst>
                <dgm:bulletEnabled val="1"/>
              </dgm:varLst>
              <dgm:alg type="tx">
                <dgm:param type="txAnchorVertCh" val="mid"/>
              </dgm:alg>
              <dgm:shape xmlns:r="http://schemas.openxmlformats.org/officeDocument/2006/relationships" type="ellipse" r:blip="">
                <dgm:adjLst/>
              </dgm:shape>
              <dgm:presOf axis="desOrSelf" ptType="node"/>
              <dgm:constrLst>
                <dgm:constr type="h" refType="w"/>
                <dgm:constr type="tMarg" refType="primFontSz" fact="0.1"/>
                <dgm:constr type="bMarg" refType="primFontSz" fact="0.1"/>
                <dgm:constr type="lMarg" refType="primFontSz" fact="0.1"/>
                <dgm:constr type="rMarg" refType="primFontSz" fact="0.1"/>
              </dgm:constrLst>
              <dgm:ruleLst>
                <dgm:rule type="primFontSz" val="5" fact="NaN" max="NaN"/>
              </dgm:ruleLst>
            </dgm:layoutNode>
          </dgm:layoutNode>
        </dgm:else>
      </dgm:choose>
      <dgm:forEach name="Name8" axis="followSib" ptType="sibTrans" cnt="1">
        <dgm:layoutNode name="sibTrans">
          <dgm:choose name="Name9">
            <dgm:if name="Name10" func="var" arg="dir" op="equ" val="norm">
              <dgm:choose name="Name11">
                <dgm:if name="Name12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3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4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if>
            <dgm:else name="Name15">
              <dgm:choose name="Name16">
                <dgm:if name="Name17" axis="self" ptType="sibTrans" func="pos" op="equ" val="1">
                  <dgm:alg type="conn">
                    <dgm:param type="begPts" val="auto"/>
                    <dgm:param type="endPts" val="auto"/>
                    <dgm:param type="srcNode" val="firstNode"/>
                    <dgm:param type="dstNode" val="shape"/>
                  </dgm:alg>
                </dgm:if>
                <dgm:if name="Name18" axis="self" ptType="sibTrans" func="revPos" op="equ" val="1">
                  <dgm:alg type="conn">
                    <dgm:param type="begPts" val="auto"/>
                    <dgm:param type="endPts" val="auto"/>
                    <dgm:param type="srcNode" val="shape"/>
                    <dgm:param type="dstNode" val="lastNode"/>
                  </dgm:alg>
                </dgm:if>
                <dgm:else name="Name19">
                  <dgm:alg type="conn">
                    <dgm:param type="begPts" val="auto"/>
                    <dgm:param type="endPts" val="auto"/>
                    <dgm:param type="srcNode" val="shape"/>
                    <dgm:param type="dstNode" val="shape"/>
                  </dgm:alg>
                </dgm:else>
              </dgm:choose>
            </dgm:else>
          </dgm:choose>
          <dgm:shape xmlns:r="http://schemas.openxmlformats.org/officeDocument/2006/relationships" rot="90" type="triangle" r:blip="">
            <dgm:adjLst/>
          </dgm:shape>
          <dgm:presOf axis="self"/>
          <dgm:constrLst>
            <dgm:constr type="w" refType="h"/>
            <dgm:constr type="connDist"/>
            <dgm:constr type="begPad" refType="connDist" fact="0.25"/>
            <dgm:constr type="endPad" refType="connDist" fact="0.22"/>
          </dgm:constrLst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1/layout/CircleProcess">
  <dgm:title val="Kruh – proces"/>
  <dgm:desc val="Umožňuje znázornit postupné kroky v procesu. Omezeno na jedenáct tvarů úrovně 1 s neomezeným počtem tvarů úrovně 2. Nejlepších výsledků dosáhnete s malým množstvím textu. Nepoužitý text se nezobrazuje, zůstává však k dispozici, pokud přepnete rozložení."/>
  <dgm:catLst>
    <dgm:cat type="process" pri="8500"/>
    <dgm:cat type="officeonline" pri="85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40" srcId="0" destId="10" srcOrd="0" destOrd="0"/>
        <dgm:cxn modelId="50" srcId="0" destId="20" srcOrd="1" destOrd="0"/>
        <dgm:cxn modelId="6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30" srcId="0" destId="10" srcOrd="0" destOrd="0"/>
        <dgm:cxn modelId="4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50" srcId="0" destId="10" srcOrd="0" destOrd="0"/>
        <dgm:cxn modelId="60" srcId="0" destId="20" srcOrd="1" destOrd="0"/>
        <dgm:cxn modelId="70" srcId="0" destId="30" srcOrd="2" destOrd="0"/>
        <dgm:cxn modelId="80" srcId="0" destId="40" srcOrd="3" destOrd="0"/>
      </dgm:cxnLst>
      <dgm:bg/>
      <dgm:whole/>
    </dgm:dataModel>
  </dgm:clrData>
  <dgm:layoutNode name="Name0">
    <dgm:varLst>
      <dgm:chMax val="11"/>
      <dgm:chPref val="11"/>
      <dgm:dir/>
      <dgm:resizeHandles/>
    </dgm:varLst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5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l" for="ch" forName="Parent2" refType="w" fact="0.6249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l" for="ch" forName="Parent1" refType="w" fact="0.1597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l" for="ch" forName="Accent2" refType="w" fact="0.5498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l" for="ch" forName="ParentBackground2" refType="w" fact="0.5648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l" for="ch" forName="Child2" refType="w" fact="0.5648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l" for="ch" forName="Accent1" refType="w" fact="-0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l" for="ch" forName="ParentBackground1" refType="w" fact="0.0997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l" for="ch" forName="Child1" refType="w" fact="0.0997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6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l" for="ch" forName="Parent3" refType="w" fact="0.744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l" for="ch" forName="Parent2" refType="w" fact="0.426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l" for="ch" forName="Parent1" refType="w" fact="0.109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l" for="ch" forName="Accent3" refType="w" fact="0.6928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l" for="ch" forName="ParentBackground3" refType="w" fact="0.703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l" for="ch" forName="Child3" refType="w" fact="0.703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l" for="ch" forName="Accent2" refType="w" fact="0.3122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l" for="ch" forName="ParentBackground2" refType="w" fact="0.385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l" for="ch" forName="Child2" refType="w" fact="0.385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l" for="ch" forName="Accent1" refType="w" fact="-0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l" for="ch" forName="ParentBackground1" refType="w" fact="0.068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l" for="ch" forName="Child1" refType="w" fact="0.068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7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l" for="ch" forName="Parent4" refType="w" fact="0.8057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l" for="ch" forName="Parent3" refType="w" fact="0.5647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l" for="ch" forName="Parent2" refType="w" fact="0.3237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l" for="ch" forName="Parent1" refType="w" fact="0.0827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l" for="ch" forName="Accent4" refType="w" fact="0.7668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l" for="ch" forName="ParentBackground4" refType="w" fact="0.7746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l" for="ch" forName="Child4" refType="w" fact="0.7746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l" for="ch" forName="Accent3" refType="w" fact="0.476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l" for="ch" forName="ParentBackground3" refType="w" fact="0.5336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l" for="ch" forName="Child3" refType="w" fact="0.5336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l" for="ch" forName="Accent2" refType="w" fact="0.236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l" for="ch" forName="ParentBackground2" refType="w" fact="0.2926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l" for="ch" forName="Child2" refType="w" fact="0.2926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l" for="ch" forName="Accent1" refType="w" fact="-0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l" for="ch" forName="ParentBackground1" refType="w" fact="0.0516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l" for="ch" forName="Child1" refType="w" fact="0.0516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8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l" for="ch" forName="Parent5" refType="w" fact="0.8434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l" for="ch" forName="Parent4" refType="w" fact="0.6492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l" for="ch" forName="Parent3" refType="w" fact="0.45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l" for="ch" forName="Parent2" refType="w" fact="0.2609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l" for="ch" forName="Parent1" refType="w" fact="0.0667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l" for="ch" forName="Accent5" refType="w" fact="0.8121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l" for="ch" forName="ParentBackground5" refType="w" fact="0.8183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l" for="ch" forName="Child5" refType="w" fact="0.8183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l" for="ch" forName="Accent4" refType="w" fact="0.5789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l" for="ch" forName="ParentBackground4" refType="w" fact="0.6242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l" for="ch" forName="Child4" refType="w" fact="0.6242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l" for="ch" forName="Accent3" refType="w" fact="0.3848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l" for="ch" forName="ParentBackground3" refType="w" fact="0.43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l" for="ch" forName="Child3" refType="w" fact="0.43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l" for="ch" forName="Accent2" refType="w" fact="0.1906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l" for="ch" forName="ParentBackground2" refType="w" fact="0.2358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l" for="ch" forName="Child2" refType="w" fact="0.2358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l" for="ch" forName="Accent1" refType="w" fact="-0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l" for="ch" forName="ParentBackground1" refType="w" fact="0.0416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l" for="ch" forName="Child1" refType="w" fact="0.0416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9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l" for="ch" forName="Parent6" refType="w" fact="0.8689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l" for="ch" forName="Parent5" refType="w" fact="0.7063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l" for="ch" forName="Parent4" refType="w" fact="0.5437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l" for="ch" forName="Parent3" refType="w" fact="0.381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l" for="ch" forName="Parent2" refType="w" fact="0.2184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l" for="ch" forName="Parent1" refType="w" fact="0.0558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l" for="ch" forName="Accent6" refType="w" fact="0.8426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l" for="ch" forName="ParentBackground6" refType="w" fact="0.8479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l" for="ch" forName="Child6" refType="w" fact="0.8479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l" for="ch" forName="Accent5" refType="w" fact="0.6474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l" for="ch" forName="ParentBackground5" refType="w" fact="0.6853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l" for="ch" forName="Child5" refType="w" fact="0.6853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l" for="ch" forName="Accent4" refType="w" fact="0.4848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l" for="ch" forName="ParentBackground4" refType="w" fact="0.5227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l" for="ch" forName="Child4" refType="w" fact="0.5227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l" for="ch" forName="Accent3" refType="w" fact="0.3222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l" for="ch" forName="ParentBackground3" refType="w" fact="0.3601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l" for="ch" forName="Child3" refType="w" fact="0.3601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l" for="ch" forName="Accent2" refType="w" fact="0.1596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l" for="ch" forName="ParentBackground2" refType="w" fact="0.197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l" for="ch" forName="Child2" refType="w" fact="0.197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l" for="ch" forName="Accent1" refType="w" fact="-0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l" for="ch" forName="ParentBackground1" refType="w" fact="0.0348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l" for="ch" forName="Child1" refType="w" fact="0.0348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10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l" for="ch" forName="Parent7" refType="w" fact="0.8872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l" for="ch" forName="Parent6" refType="w" fact="0.7473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l" for="ch" forName="Parent5" refType="w" fact="0.607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l" for="ch" forName="Parent4" refType="w" fact="0.4676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l" for="ch" forName="Parent3" refType="w" fact="0.3277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l" for="ch" forName="Parent2" refType="w" fact="0.1879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l" for="ch" forName="Parent1" refType="w" fact="0.048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l" for="ch" forName="Accent7" refType="w" fact="0.8646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l" for="ch" forName="ParentBackground7" refType="w" fact="0.8692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l" for="ch" forName="Child7" refType="w" fact="0.8692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l" for="ch" forName="Accent6" refType="w" fact="0.6967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l" for="ch" forName="ParentBackground6" refType="w" fact="0.7293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l" for="ch" forName="Child6" refType="w" fact="0.7293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l" for="ch" forName="Accent5" refType="w" fact="0.5569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l" for="ch" forName="ParentBackground5" refType="w" fact="0.5894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l" for="ch" forName="Child5" refType="w" fact="0.5894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l" for="ch" forName="Accent4" refType="w" fact="0.417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l" for="ch" forName="ParentBackground4" refType="w" fact="0.4496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l" for="ch" forName="Child4" refType="w" fact="0.4496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l" for="ch" forName="Accent3" refType="w" fact="0.2771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l" for="ch" forName="ParentBackground3" refType="w" fact="0.3097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l" for="ch" forName="Child3" refType="w" fact="0.3097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l" for="ch" forName="Accent2" refType="w" fact="0.1373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l" for="ch" forName="ParentBackground2" refType="w" fact="0.1698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l" for="ch" forName="Child2" refType="w" fact="0.1698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l" for="ch" forName="Accent1" refType="w" fact="-0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l" for="ch" forName="ParentBackground1" refType="w" fact="0.03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l" for="ch" forName="Child1" refType="w" fact="0.03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11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l" for="ch" forName="Parent8" refType="w" fact="0.901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l" for="ch" forName="Parent7" refType="w" fact="0.7783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l" for="ch" forName="Parent6" refType="w" fact="0.6556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l" for="ch" forName="Parent5" refType="w" fact="0.5329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l" for="ch" forName="Parent4" refType="w" fact="0.4102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l" for="ch" forName="Parent3" refType="w" fact="0.287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l" for="ch" forName="Parent2" refType="w" fact="0.1648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l" for="ch" forName="Parent1" refType="w" fact="0.0421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l" for="ch" forName="Accent8" refType="w" fact="0.8813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l" for="ch" forName="ParentBackground8" refType="w" fact="0.8852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l" for="ch" forName="Child8" refType="w" fact="0.8852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l" for="ch" forName="Accent7" refType="w" fact="0.7339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l" for="ch" forName="ParentBackground7" refType="w" fact="0.762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l" for="ch" forName="Child7" refType="w" fact="0.762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l" for="ch" forName="Accent6" refType="w" fact="0.6112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l" for="ch" forName="ParentBackground6" refType="w" fact="0.6398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l" for="ch" forName="Child6" refType="w" fact="0.6398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l" for="ch" forName="Accent5" refType="w" fact="0.488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l" for="ch" forName="ParentBackground5" refType="w" fact="0.5171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l" for="ch" forName="Child5" refType="w" fact="0.5171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l" for="ch" forName="Accent4" refType="w" fact="0.3658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l" for="ch" forName="ParentBackground4" refType="w" fact="0.3944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l" for="ch" forName="Child4" refType="w" fact="0.3944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l" for="ch" forName="Accent3" refType="w" fact="0.2431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l" for="ch" forName="ParentBackground3" refType="w" fact="0.2717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l" for="ch" forName="Child3" refType="w" fact="0.2717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l" for="ch" forName="Accent2" refType="w" fact="0.1204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l" for="ch" forName="ParentBackground2" refType="w" fact="0.149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l" for="ch" forName="Child2" refType="w" fact="0.149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l" for="ch" forName="Accent1" refType="w" fact="-0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l" for="ch" forName="ParentBackground1" refType="w" fact="0.0263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l" for="ch" forName="Child1" refType="w" fact="0.0263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12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l" for="ch" forName="Parent9" refType="w" fact="0.9119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l" for="ch" forName="Parent8" refType="w" fact="0.8026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l" for="ch" forName="Parent7" refType="w" fact="0.6933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l" for="ch" forName="Parent6" refType="w" fact="0.584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l" for="ch" forName="Parent5" refType="w" fact="0.4747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l" for="ch" forName="Parent4" refType="w" fact="0.3654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l" for="ch" forName="Parent3" refType="w" fact="0.2561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l" for="ch" forName="Parent2" refType="w" fact="0.1468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l" for="ch" forName="Parent1" refType="w" fact="0.037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l" for="ch" forName="Accent9" refType="w" fact="0.8942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l" for="ch" forName="ParentBackground9" refType="w" fact="0.8978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l" for="ch" forName="Child9" refType="w" fact="0.8978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l" for="ch" forName="Accent8" refType="w" fact="0.763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l" for="ch" forName="ParentBackground8" refType="w" fact="0.788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l" for="ch" forName="Child8" refType="w" fact="0.788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l" for="ch" forName="Accent7" refType="w" fact="0.6538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l" for="ch" forName="ParentBackground7" refType="w" fact="0.6792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l" for="ch" forName="Child7" refType="w" fact="0.6792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l" for="ch" forName="Accent6" refType="w" fact="0.544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l" for="ch" forName="ParentBackground6" refType="w" fact="0.5699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l" for="ch" forName="Child6" refType="w" fact="0.5699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l" for="ch" forName="Accent5" refType="w" fact="0.4352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l" for="ch" forName="ParentBackground5" refType="w" fact="0.4606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l" for="ch" forName="Child5" refType="w" fact="0.4606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l" for="ch" forName="Accent4" refType="w" fact="0.3259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l" for="ch" forName="ParentBackground4" refType="w" fact="0.3513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l" for="ch" forName="Child4" refType="w" fact="0.3513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l" for="ch" forName="Accent3" refType="w" fact="0.2166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l" for="ch" forName="ParentBackground3" refType="w" fact="0.242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l" for="ch" forName="Child3" refType="w" fact="0.242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l" for="ch" forName="Accent2" refType="w" fact="0.1073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l" for="ch" forName="ParentBackground2" refType="w" fact="0.1327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l" for="ch" forName="Child2" refType="w" fact="0.1327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l" for="ch" forName="Accent1" refType="w" fact="-0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l" for="ch" forName="ParentBackground1" refType="w" fact="0.0234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l" for="ch" forName="Child1" refType="w" fact="0.0234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13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l" for="ch" forName="Parent10" refType="w" fact="0.920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l" for="ch" forName="Parent9" refType="w" fact="0.822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l" for="ch" forName="Parent8" refType="w" fact="0.723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l" for="ch" forName="Parent7" refType="w" fact="0.62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l" for="ch" forName="Parent6" refType="w" fact="0.5264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l" for="ch" forName="Parent5" refType="w" fact="0.4279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l" for="ch" forName="Parent4" refType="w" fact="0.3294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l" for="ch" forName="Parent3" refType="w" fact="0.2309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l" for="ch" forName="Parent2" refType="w" fact="0.1324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l" for="ch" forName="Parent1" refType="w" fact="0.0338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l" for="ch" forName="Accent10" refType="w" fact="0.9047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l" for="ch" forName="ParentBackground10" refType="w" fact="0.9078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l" for="ch" forName="Child10" refType="w" fact="0.9078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l" for="ch" forName="Accent9" refType="w" fact="0.7864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l" for="ch" forName="ParentBackground9" refType="w" fact="0.8093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l" for="ch" forName="Child9" refType="w" fact="0.8093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l" for="ch" forName="Accent8" refType="w" fact="0.6879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l" for="ch" forName="ParentBackground8" refType="w" fact="0.7108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l" for="ch" forName="Child8" refType="w" fact="0.7108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l" for="ch" forName="Accent7" refType="w" fact="0.5893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l" for="ch" forName="ParentBackground7" refType="w" fact="0.6123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l" for="ch" forName="Child7" refType="w" fact="0.6123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l" for="ch" forName="Accent6" refType="w" fact="0.4908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l" for="ch" forName="ParentBackground6" refType="w" fact="0.5137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l" for="ch" forName="Child6" refType="w" fact="0.5137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l" for="ch" forName="Accent5" refType="w" fact="0.3923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l" for="ch" forName="ParentBackground5" refType="w" fact="0.4152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l" for="ch" forName="Child5" refType="w" fact="0.4152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l" for="ch" forName="Accent4" refType="w" fact="0.2938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l" for="ch" forName="ParentBackground4" refType="w" fact="0.3167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l" for="ch" forName="Child4" refType="w" fact="0.3167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l" for="ch" forName="Accent3" refType="w" fact="0.1952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l" for="ch" forName="ParentBackground3" refType="w" fact="0.2182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l" for="ch" forName="Child3" refType="w" fact="0.2182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l" for="ch" forName="Accent2" refType="w" fact="0.0967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l" for="ch" forName="ParentBackground2" refType="w" fact="0.1196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l" for="ch" forName="Child2" refType="w" fact="0.1196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l" for="ch" forName="Accent1" refType="w" fact="-0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l" for="ch" forName="ParentBackground1" refType="w" fact="0.0211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l" for="ch" forName="Child1" refType="w" fact="0.0211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14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l" for="ch" forName="Parent11" refType="w" fact="0.9277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l" for="ch" forName="Parent10" refType="w" fact="0.838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l" for="ch" forName="Parent9" refType="w" fact="0.7483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l" for="ch" forName="Parent8" refType="w" fact="0.6586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l" for="ch" forName="Parent7" refType="w" fact="0.5689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l" for="ch" forName="Parent6" refType="w" fact="0.4792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l" for="ch" forName="Parent5" refType="w" fact="0.389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l" for="ch" forName="Parent4" refType="w" fact="0.2999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l" for="ch" forName="Parent3" refType="w" fact="0.2102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l" for="ch" forName="Parent2" refType="w" fact="0.120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l" for="ch" forName="Parent1" refType="w" fact="0.0308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l" for="ch" forName="Accent11" refType="w" fact="0.9132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l" for="ch" forName="ParentBackground11" refType="w" fact="0.9161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l" for="ch" forName="Child11" refType="w" fact="0.9161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l" for="ch" forName="Accent10" refType="w" fact="0.805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l" for="ch" forName="ParentBackground10" refType="w" fact="0.8264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l" for="ch" forName="Child10" refType="w" fact="0.8264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l" for="ch" forName="Accent9" refType="w" fact="0.7158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l" for="ch" forName="ParentBackground9" refType="w" fact="0.7367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l" for="ch" forName="Child9" refType="w" fact="0.7367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l" for="ch" forName="Accent8" refType="w" fact="0.6261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l" for="ch" forName="ParentBackground8" refType="w" fact="0.647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l" for="ch" forName="Child8" refType="w" fact="0.647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l" for="ch" forName="Accent7" refType="w" fact="0.5364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l" for="ch" forName="ParentBackground7" refType="w" fact="0.5573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l" for="ch" forName="Child7" refType="w" fact="0.5573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l" for="ch" forName="Accent6" refType="w" fact="0.4467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l" for="ch" forName="ParentBackground6" refType="w" fact="0.4677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l" for="ch" forName="Child6" refType="w" fact="0.4677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l" for="ch" forName="Accent5" refType="w" fact="0.3571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l" for="ch" forName="ParentBackground5" refType="w" fact="0.378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l" for="ch" forName="Child5" refType="w" fact="0.378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l" for="ch" forName="Accent4" refType="w" fact="0.2674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l" for="ch" forName="ParentBackground4" refType="w" fact="0.2883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l" for="ch" forName="Child4" refType="w" fact="0.2883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l" for="ch" forName="Accent3" refType="w" fact="0.1777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l" for="ch" forName="ParentBackground3" refType="w" fact="0.1986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l" for="ch" forName="Child3" refType="w" fact="0.1986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l" for="ch" forName="Accent2" refType="w" fact="0.088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l" for="ch" forName="ParentBackground2" refType="w" fact="0.1089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l" for="ch" forName="Child2" refType="w" fact="0.1089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l" for="ch" forName="Accent1" refType="w" fact="-0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l" for="ch" forName="ParentBackground1" refType="w" fact="0.0192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l" for="ch" forName="Child1" refType="w" fact="0.0192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if>
      <dgm:else name="Name15">
        <dgm:choose name="Name16">
          <dgm:if name="Name17" axis="ch" ptType="node" func="cnt" op="equ" val="1">
            <dgm:alg type="composite">
              <dgm:param type="ar" val="0.638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l" for="ch" forName="Parent1" refType="w" fact="0.1667"/>
              <dgm:constr type="t" for="ch" forName="Parent1" refType="h" fact="0.1064"/>
              <dgm:constr type="w" for="ch" forName="Parent1" refType="w" fact="0.6667"/>
              <dgm:constr type="h" for="ch" forName="Parent1" refType="h" fact="0.4255"/>
              <dgm:constr type="l" for="ch" forName="Accent1" refType="w" fact="0"/>
              <dgm:constr type="t" for="ch" forName="Accent1" refType="h" fact="0"/>
              <dgm:constr type="w" for="ch" forName="Accent1" refType="w"/>
              <dgm:constr type="h" for="ch" forName="Accent1" refType="h" fact="0.6383"/>
              <dgm:constr type="l" for="ch" forName="ParentBackground1" refType="w" fact="0.0333"/>
              <dgm:constr type="t" for="ch" forName="ParentBackground1" refType="h" fact="0.0213"/>
              <dgm:constr type="w" for="ch" forName="ParentBackground1" refType="w" fact="0.9333"/>
              <dgm:constr type="h" for="ch" forName="ParentBackground1" refType="h" fact="0.5957"/>
              <dgm:constr type="l" for="ch" forName="Child1" refType="w" fact="0.0333"/>
              <dgm:constr type="t" for="ch" forName="Child1" refType="h" fact="0.6574"/>
              <dgm:constr type="w" for="ch" forName="Child1" refType="w" fact="0.9333"/>
              <dgm:constr type="h" for="ch" forName="Child1" refType="h" fact="0.3426"/>
            </dgm:constrLst>
          </dgm:if>
          <dgm:if name="Name18" axis="ch" ptType="node" func="cnt" op="equ" val="2">
            <dgm:alg type="composite">
              <dgm:param type="ar" val="1.265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Parent2" refType="primFontSz" refFor="des" refForName="Parent1" op="equ"/>
              <dgm:constr type="primFontSz" for="des" forName="Child2" refType="primFontSz" refFor="des" refForName="Child1" op="equ"/>
              <dgm:constr type="r" for="ch" forName="Parent2" refType="w" fact="0.3751"/>
              <dgm:constr type="t" for="ch" forName="Parent2" refType="h" fact="0.2022"/>
              <dgm:constr type="w" for="ch" forName="Parent2" refType="w" fact="0.3001"/>
              <dgm:constr type="h" for="ch" forName="Parent2" refType="h" fact="0.3799"/>
              <dgm:constr type="r" for="ch" forName="Parent1" refType="w" fact="0.8403"/>
              <dgm:constr type="t" for="ch" forName="Parent1" refType="h" fact="0.2022"/>
              <dgm:constr type="w" for="ch" forName="Parent1" refType="w" fact="0.3001"/>
              <dgm:constr type="h" for="ch" forName="Parent1" refType="h" fact="0.3799"/>
              <dgm:constr type="r" for="ch" forName="Accent2" refType="w" fact="0.4502"/>
              <dgm:constr type="t" for="ch" forName="Accent2" refType="h" fact="0.1072"/>
              <dgm:constr type="w" for="ch" forName="Accent2" refType="w" fact="0.4502"/>
              <dgm:constr type="h" for="ch" forName="Accent2" refType="h" fact="0.5699"/>
              <dgm:constr type="r" for="ch" forName="ParentBackground2" refType="w" fact="0.4352"/>
              <dgm:constr type="t" for="ch" forName="ParentBackground2" refType="h" fact="0.1262"/>
              <dgm:constr type="w" for="ch" forName="ParentBackground2" refType="w" fact="0.4201"/>
              <dgm:constr type="h" for="ch" forName="ParentBackground2" refType="h" fact="0.5319"/>
              <dgm:constr type="r" for="ch" forName="Child2" refType="w" fact="0.4352"/>
              <dgm:constr type="t" for="ch" forName="Child2" refType="h" fact="0.6876"/>
              <dgm:constr type="w" for="ch" forName="Child2" refType="w" fact="0.4201"/>
              <dgm:constr type="h" for="ch" forName="Child2" refType="h" fact="0.3124"/>
              <dgm:constr type="r" for="ch" forName="Accent1" refType="w" fact="1.0086"/>
              <dgm:constr type="t" for="ch" forName="Accent1" refType="h" fact="-0.0109"/>
              <dgm:constr type="w" for="ch" forName="Accent1" refType="w" fact="0.6367"/>
              <dgm:constr type="h" for="ch" forName="Accent1" refType="h" fact="0.806"/>
              <dgm:constr type="r" for="ch" forName="ParentBackground1" refType="w" fact="0.9003"/>
              <dgm:constr type="t" for="ch" forName="ParentBackground1" refType="h" fact="0.1262"/>
              <dgm:constr type="w" for="ch" forName="ParentBackground1" refType="w" fact="0.4201"/>
              <dgm:constr type="h" for="ch" forName="ParentBackground1" refType="h" fact="0.5319"/>
              <dgm:constr type="r" for="ch" forName="Child1" refType="w" fact="0.9003"/>
              <dgm:constr type="t" for="ch" forName="Child1" refType="h" fact="0.6876"/>
              <dgm:constr type="w" for="ch" forName="Child1" refType="w" fact="0.4201"/>
              <dgm:constr type="h" for="ch" forName="Child1" refType="h" fact="0.3124"/>
            </dgm:constrLst>
          </dgm:if>
          <dgm:if name="Name19" axis="ch" ptType="node" func="cnt" op="equ" val="3">
            <dgm:alg type="composite">
              <dgm:param type="ar" val="1.854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r" for="ch" forName="Parent3" refType="w" fact="0.256"/>
              <dgm:constr type="t" for="ch" forName="Parent3" refType="h" fact="0.2022"/>
              <dgm:constr type="w" for="ch" forName="Parent3" refType="w" fact="0.2048"/>
              <dgm:constr type="h" for="ch" forName="Parent3" refType="h" fact="0.3799"/>
              <dgm:constr type="r" for="ch" forName="Parent2" refType="w" fact="0.5735"/>
              <dgm:constr type="t" for="ch" forName="Parent2" refType="h" fact="0.2022"/>
              <dgm:constr type="w" for="ch" forName="Parent2" refType="w" fact="0.2048"/>
              <dgm:constr type="h" for="ch" forName="Parent2" refType="h" fact="0.3799"/>
              <dgm:constr type="r" for="ch" forName="Parent1" refType="w" fact="0.891"/>
              <dgm:constr type="t" for="ch" forName="Parent1" refType="h" fact="0.2022"/>
              <dgm:constr type="w" for="ch" forName="Parent1" refType="w" fact="0.2048"/>
              <dgm:constr type="h" for="ch" forName="Parent1" refType="h" fact="0.3799"/>
              <dgm:constr type="r" for="ch" forName="Accent3" refType="w" fact="0.3072"/>
              <dgm:constr type="t" for="ch" forName="Accent3" refType="h" fact="0.1072"/>
              <dgm:constr type="w" for="ch" forName="Accent3" refType="w" fact="0.3072"/>
              <dgm:constr type="h" for="ch" forName="Accent3" refType="h" fact="0.5699"/>
              <dgm:constr type="r" for="ch" forName="ParentBackground3" refType="w" fact="0.297"/>
              <dgm:constr type="t" for="ch" forName="ParentBackground3" refType="h" fact="0.1262"/>
              <dgm:constr type="w" for="ch" forName="ParentBackground3" refType="w" fact="0.2868"/>
              <dgm:constr type="h" for="ch" forName="ParentBackground3" refType="h" fact="0.5319"/>
              <dgm:constr type="r" for="ch" forName="Child3" refType="w" fact="0.297"/>
              <dgm:constr type="t" for="ch" forName="Child3" refType="h" fact="0.6876"/>
              <dgm:constr type="w" for="ch" forName="Child3" refType="w" fact="0.2868"/>
              <dgm:constr type="h" for="ch" forName="Child3" refType="h" fact="0.3124"/>
              <dgm:constr type="r" for="ch" forName="Accent2" refType="w" fact="0.6878"/>
              <dgm:constr type="t" for="ch" forName="Accent2" refType="h" fact="-0.0109"/>
              <dgm:constr type="w" for="ch" forName="Accent2" refType="w" fact="0.4334"/>
              <dgm:constr type="h" for="ch" forName="Accent2" refType="h" fact="0.806"/>
              <dgm:constr type="r" for="ch" forName="ParentBackground2" refType="w" fact="0.6145"/>
              <dgm:constr type="t" for="ch" forName="ParentBackground2" refType="h" fact="0.1262"/>
              <dgm:constr type="w" for="ch" forName="ParentBackground2" refType="w" fact="0.2868"/>
              <dgm:constr type="h" for="ch" forName="ParentBackground2" refType="h" fact="0.5319"/>
              <dgm:constr type="r" for="ch" forName="Child2" refType="w" fact="0.6145"/>
              <dgm:constr type="t" for="ch" forName="Child2" refType="h" fact="0.6876"/>
              <dgm:constr type="w" for="ch" forName="Child2" refType="w" fact="0.2868"/>
              <dgm:constr type="h" for="ch" forName="Child2" refType="h" fact="0.3124"/>
              <dgm:constr type="r" for="ch" forName="Accent1" refType="w" fact="1.0053"/>
              <dgm:constr type="t" for="ch" forName="Accent1" refType="h" fact="-0.0109"/>
              <dgm:constr type="w" for="ch" forName="Accent1" refType="w" fact="0.4334"/>
              <dgm:constr type="h" for="ch" forName="Accent1" refType="h" fact="0.806"/>
              <dgm:constr type="r" for="ch" forName="ParentBackground1" refType="w" fact="0.932"/>
              <dgm:constr type="t" for="ch" forName="ParentBackground1" refType="h" fact="0.1262"/>
              <dgm:constr type="w" for="ch" forName="ParentBackground1" refType="w" fact="0.2868"/>
              <dgm:constr type="h" for="ch" forName="ParentBackground1" refType="h" fact="0.5319"/>
              <dgm:constr type="r" for="ch" forName="Child1" refType="w" fact="0.932"/>
              <dgm:constr type="t" for="ch" forName="Child1" refType="h" fact="0.6876"/>
              <dgm:constr type="w" for="ch" forName="Child1" refType="w" fact="0.2868"/>
              <dgm:constr type="h" for="ch" forName="Child1" refType="h" fact="0.3124"/>
            </dgm:constrLst>
          </dgm:if>
          <dgm:if name="Name20" axis="ch" ptType="node" func="cnt" op="equ" val="4">
            <dgm:alg type="composite">
              <dgm:param type="ar" val="2.4437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r" for="ch" forName="Parent4" refType="w" fact="0.1943"/>
              <dgm:constr type="t" for="ch" forName="Parent4" refType="h" fact="0.2022"/>
              <dgm:constr type="w" for="ch" forName="Parent4" refType="w" fact="0.1555"/>
              <dgm:constr type="h" for="ch" forName="Parent4" refType="h" fact="0.3799"/>
              <dgm:constr type="r" for="ch" forName="Parent3" refType="w" fact="0.4353"/>
              <dgm:constr type="t" for="ch" forName="Parent3" refType="h" fact="0.2022"/>
              <dgm:constr type="w" for="ch" forName="Parent3" refType="w" fact="0.1555"/>
              <dgm:constr type="h" for="ch" forName="Parent3" refType="h" fact="0.3799"/>
              <dgm:constr type="r" for="ch" forName="Parent2" refType="w" fact="0.6763"/>
              <dgm:constr type="t" for="ch" forName="Parent2" refType="h" fact="0.2022"/>
              <dgm:constr type="w" for="ch" forName="Parent2" refType="w" fact="0.1555"/>
              <dgm:constr type="h" for="ch" forName="Parent2" refType="h" fact="0.3799"/>
              <dgm:constr type="r" for="ch" forName="Parent1" refType="w" fact="0.9173"/>
              <dgm:constr type="t" for="ch" forName="Parent1" refType="h" fact="0.2022"/>
              <dgm:constr type="w" for="ch" forName="Parent1" refType="w" fact="0.1555"/>
              <dgm:constr type="h" for="ch" forName="Parent1" refType="h" fact="0.3799"/>
              <dgm:constr type="r" for="ch" forName="Accent4" refType="w" fact="0.2332"/>
              <dgm:constr type="t" for="ch" forName="Accent4" refType="h" fact="0.1072"/>
              <dgm:constr type="w" for="ch" forName="Accent4" refType="w" fact="0.2332"/>
              <dgm:constr type="h" for="ch" forName="Accent4" refType="h" fact="0.5699"/>
              <dgm:constr type="r" for="ch" forName="ParentBackground4" refType="w" fact="0.2254"/>
              <dgm:constr type="t" for="ch" forName="ParentBackground4" refType="h" fact="0.1262"/>
              <dgm:constr type="w" for="ch" forName="ParentBackground4" refType="w" fact="0.2177"/>
              <dgm:constr type="h" for="ch" forName="ParentBackground4" refType="h" fact="0.5319"/>
              <dgm:constr type="r" for="ch" forName="Child4" refType="w" fact="0.2254"/>
              <dgm:constr type="t" for="ch" forName="Child4" refType="h" fact="0.6876"/>
              <dgm:constr type="w" for="ch" forName="Child4" refType="w" fact="0.2177"/>
              <dgm:constr type="h" for="ch" forName="Child4" refType="h" fact="0.3124"/>
              <dgm:constr type="r" for="ch" forName="Accent3" refType="w" fact="0.5235"/>
              <dgm:constr type="t" for="ch" forName="Accent3" refType="h" fact="-0.0109"/>
              <dgm:constr type="w" for="ch" forName="Accent3" refType="w" fact="0.3298"/>
              <dgm:constr type="h" for="ch" forName="Accent3" refType="h" fact="0.806"/>
              <dgm:constr type="r" for="ch" forName="ParentBackground3" refType="w" fact="0.4664"/>
              <dgm:constr type="t" for="ch" forName="ParentBackground3" refType="h" fact="0.1262"/>
              <dgm:constr type="w" for="ch" forName="ParentBackground3" refType="w" fact="0.2177"/>
              <dgm:constr type="h" for="ch" forName="ParentBackground3" refType="h" fact="0.5319"/>
              <dgm:constr type="r" for="ch" forName="Child3" refType="w" fact="0.4664"/>
              <dgm:constr type="t" for="ch" forName="Child3" refType="h" fact="0.6876"/>
              <dgm:constr type="w" for="ch" forName="Child3" refType="w" fact="0.2177"/>
              <dgm:constr type="h" for="ch" forName="Child3" refType="h" fact="0.3124"/>
              <dgm:constr type="r" for="ch" forName="Accent2" refType="w" fact="0.7635"/>
              <dgm:constr type="t" for="ch" forName="Accent2" refType="h" fact="-0.0109"/>
              <dgm:constr type="w" for="ch" forName="Accent2" refType="w" fact="0.3298"/>
              <dgm:constr type="h" for="ch" forName="Accent2" refType="h" fact="0.806"/>
              <dgm:constr type="r" for="ch" forName="ParentBackground2" refType="w" fact="0.7074"/>
              <dgm:constr type="t" for="ch" forName="ParentBackground2" refType="h" fact="0.1262"/>
              <dgm:constr type="w" for="ch" forName="ParentBackground2" refType="w" fact="0.2177"/>
              <dgm:constr type="h" for="ch" forName="ParentBackground2" refType="h" fact="0.5319"/>
              <dgm:constr type="r" for="ch" forName="Child2" refType="w" fact="0.7074"/>
              <dgm:constr type="t" for="ch" forName="Child2" refType="h" fact="0.6876"/>
              <dgm:constr type="w" for="ch" forName="Child2" refType="w" fact="0.2177"/>
              <dgm:constr type="h" for="ch" forName="Child2" refType="h" fact="0.3124"/>
              <dgm:constr type="r" for="ch" forName="Accent1" refType="w" fact="1.0045"/>
              <dgm:constr type="t" for="ch" forName="Accent1" refType="h" fact="-0.0109"/>
              <dgm:constr type="w" for="ch" forName="Accent1" refType="w" fact="0.3298"/>
              <dgm:constr type="h" for="ch" forName="Accent1" refType="h" fact="0.806"/>
              <dgm:constr type="r" for="ch" forName="ParentBackground1" refType="w" fact="0.9484"/>
              <dgm:constr type="t" for="ch" forName="ParentBackground1" refType="h" fact="0.1262"/>
              <dgm:constr type="w" for="ch" forName="ParentBackground1" refType="w" fact="0.2177"/>
              <dgm:constr type="h" for="ch" forName="ParentBackground1" refType="h" fact="0.5319"/>
              <dgm:constr type="r" for="ch" forName="Child1" refType="w" fact="0.9484"/>
              <dgm:constr type="t" for="ch" forName="Child1" refType="h" fact="0.6876"/>
              <dgm:constr type="w" for="ch" forName="Child1" refType="w" fact="0.2177"/>
              <dgm:constr type="h" for="ch" forName="Child1" refType="h" fact="0.3124"/>
            </dgm:constrLst>
          </dgm:if>
          <dgm:if name="Name21" axis="ch" ptType="node" func="cnt" op="equ" val="5">
            <dgm:alg type="composite">
              <dgm:param type="ar" val="3.0325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r" for="ch" forName="Parent5" refType="w" fact="0.1566"/>
              <dgm:constr type="t" for="ch" forName="Parent5" refType="h" fact="0.2022"/>
              <dgm:constr type="w" for="ch" forName="Parent5" refType="w" fact="0.1253"/>
              <dgm:constr type="h" for="ch" forName="Parent5" refType="h" fact="0.3799"/>
              <dgm:constr type="r" for="ch" forName="Parent4" refType="w" fact="0.3508"/>
              <dgm:constr type="t" for="ch" forName="Parent4" refType="h" fact="0.2022"/>
              <dgm:constr type="w" for="ch" forName="Parent4" refType="w" fact="0.1253"/>
              <dgm:constr type="h" for="ch" forName="Parent4" refType="h" fact="0.3799"/>
              <dgm:constr type="r" for="ch" forName="Parent3" refType="w" fact="0.545"/>
              <dgm:constr type="t" for="ch" forName="Parent3" refType="h" fact="0.2022"/>
              <dgm:constr type="w" for="ch" forName="Parent3" refType="w" fact="0.1253"/>
              <dgm:constr type="h" for="ch" forName="Parent3" refType="h" fact="0.3799"/>
              <dgm:constr type="r" for="ch" forName="Parent2" refType="w" fact="0.7391"/>
              <dgm:constr type="t" for="ch" forName="Parent2" refType="h" fact="0.2022"/>
              <dgm:constr type="w" for="ch" forName="Parent2" refType="w" fact="0.1253"/>
              <dgm:constr type="h" for="ch" forName="Parent2" refType="h" fact="0.3799"/>
              <dgm:constr type="r" for="ch" forName="Parent1" refType="w" fact="0.9333"/>
              <dgm:constr type="t" for="ch" forName="Parent1" refType="h" fact="0.2022"/>
              <dgm:constr type="w" for="ch" forName="Parent1" refType="w" fact="0.1253"/>
              <dgm:constr type="h" for="ch" forName="Parent1" refType="h" fact="0.3799"/>
              <dgm:constr type="r" for="ch" forName="Accent5" refType="w" fact="0.1879"/>
              <dgm:constr type="t" for="ch" forName="Accent5" refType="h" fact="0.1072"/>
              <dgm:constr type="w" for="ch" forName="Accent5" refType="w" fact="0.1879"/>
              <dgm:constr type="h" for="ch" forName="Accent5" refType="h" fact="0.5699"/>
              <dgm:constr type="r" for="ch" forName="ParentBackground5" refType="w" fact="0.1817"/>
              <dgm:constr type="t" for="ch" forName="ParentBackground5" refType="h" fact="0.1262"/>
              <dgm:constr type="w" for="ch" forName="ParentBackground5" refType="w" fact="0.1754"/>
              <dgm:constr type="h" for="ch" forName="ParentBackground5" refType="h" fact="0.5319"/>
              <dgm:constr type="r" for="ch" forName="Child5" refType="w" fact="0.1817"/>
              <dgm:constr type="t" for="ch" forName="Child5" refType="h" fact="0.6876"/>
              <dgm:constr type="w" for="ch" forName="Child5" refType="w" fact="0.1754"/>
              <dgm:constr type="h" for="ch" forName="Child5" refType="h" fact="0.3124"/>
              <dgm:constr type="r" for="ch" forName="Accent4" refType="w" fact="0.4211"/>
              <dgm:constr type="t" for="ch" forName="Accent4" refType="h" fact="-0.0109"/>
              <dgm:constr type="w" for="ch" forName="Accent4" refType="w" fact="0.2657"/>
              <dgm:constr type="h" for="ch" forName="Accent4" refType="h" fact="0.806"/>
              <dgm:constr type="r" for="ch" forName="ParentBackground4" refType="w" fact="0.3758"/>
              <dgm:constr type="t" for="ch" forName="ParentBackground4" refType="h" fact="0.1262"/>
              <dgm:constr type="w" for="ch" forName="ParentBackground4" refType="w" fact="0.1754"/>
              <dgm:constr type="h" for="ch" forName="ParentBackground4" refType="h" fact="0.5319"/>
              <dgm:constr type="r" for="ch" forName="Child4" refType="w" fact="0.3758"/>
              <dgm:constr type="t" for="ch" forName="Child4" refType="h" fact="0.6876"/>
              <dgm:constr type="w" for="ch" forName="Child4" refType="w" fact="0.1754"/>
              <dgm:constr type="h" for="ch" forName="Child4" refType="h" fact="0.3124"/>
              <dgm:constr type="r" for="ch" forName="Accent3" refType="w" fact="0.6152"/>
              <dgm:constr type="t" for="ch" forName="Accent3" refType="h" fact="-0.0109"/>
              <dgm:constr type="w" for="ch" forName="Accent3" refType="w" fact="0.2657"/>
              <dgm:constr type="h" for="ch" forName="Accent3" refType="h" fact="0.806"/>
              <dgm:constr type="r" for="ch" forName="ParentBackground3" refType="w" fact="0.57"/>
              <dgm:constr type="t" for="ch" forName="ParentBackground3" refType="h" fact="0.1262"/>
              <dgm:constr type="w" for="ch" forName="ParentBackground3" refType="w" fact="0.1754"/>
              <dgm:constr type="h" for="ch" forName="ParentBackground3" refType="h" fact="0.5319"/>
              <dgm:constr type="r" for="ch" forName="Child3" refType="w" fact="0.57"/>
              <dgm:constr type="t" for="ch" forName="Child3" refType="h" fact="0.6876"/>
              <dgm:constr type="w" for="ch" forName="Child3" refType="w" fact="0.1754"/>
              <dgm:constr type="h" for="ch" forName="Child3" refType="h" fact="0.3124"/>
              <dgm:constr type="r" for="ch" forName="Accent2" refType="w" fact="0.8094"/>
              <dgm:constr type="t" for="ch" forName="Accent2" refType="h" fact="-0.0109"/>
              <dgm:constr type="w" for="ch" forName="Accent2" refType="w" fact="0.2657"/>
              <dgm:constr type="h" for="ch" forName="Accent2" refType="h" fact="0.806"/>
              <dgm:constr type="r" for="ch" forName="ParentBackground2" refType="w" fact="0.7642"/>
              <dgm:constr type="t" for="ch" forName="ParentBackground2" refType="h" fact="0.1262"/>
              <dgm:constr type="w" for="ch" forName="ParentBackground2" refType="w" fact="0.1754"/>
              <dgm:constr type="h" for="ch" forName="ParentBackground2" refType="h" fact="0.5319"/>
              <dgm:constr type="r" for="ch" forName="Child2" refType="w" fact="0.7642"/>
              <dgm:constr type="t" for="ch" forName="Child2" refType="h" fact="0.6876"/>
              <dgm:constr type="w" for="ch" forName="Child2" refType="w" fact="0.1754"/>
              <dgm:constr type="h" for="ch" forName="Child2" refType="h" fact="0.3124"/>
              <dgm:constr type="r" for="ch" forName="Accent1" refType="w" fact="1.0036"/>
              <dgm:constr type="t" for="ch" forName="Accent1" refType="h" fact="-0.0109"/>
              <dgm:constr type="w" for="ch" forName="Accent1" refType="w" fact="0.2657"/>
              <dgm:constr type="h" for="ch" forName="Accent1" refType="h" fact="0.806"/>
              <dgm:constr type="r" for="ch" forName="ParentBackground1" refType="w" fact="0.9584"/>
              <dgm:constr type="t" for="ch" forName="ParentBackground1" refType="h" fact="0.1262"/>
              <dgm:constr type="w" for="ch" forName="ParentBackground1" refType="w" fact="0.1754"/>
              <dgm:constr type="h" for="ch" forName="ParentBackground1" refType="h" fact="0.5319"/>
              <dgm:constr type="r" for="ch" forName="Child1" refType="w" fact="0.9584"/>
              <dgm:constr type="t" for="ch" forName="Child1" refType="h" fact="0.6876"/>
              <dgm:constr type="w" for="ch" forName="Child1" refType="w" fact="0.1754"/>
              <dgm:constr type="h" for="ch" forName="Child1" refType="h" fact="0.3124"/>
            </dgm:constrLst>
          </dgm:if>
          <dgm:if name="Name22" axis="ch" ptType="node" func="cnt" op="equ" val="6">
            <dgm:alg type="composite">
              <dgm:param type="ar" val="3.6214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r" for="ch" forName="Parent6" refType="w" fact="0.1311"/>
              <dgm:constr type="t" for="ch" forName="Parent6" refType="h" fact="0.2022"/>
              <dgm:constr type="w" for="ch" forName="Parent6" refType="w" fact="0.1049"/>
              <dgm:constr type="h" for="ch" forName="Parent6" refType="h" fact="0.3799"/>
              <dgm:constr type="r" for="ch" forName="Parent5" refType="w" fact="0.2937"/>
              <dgm:constr type="t" for="ch" forName="Parent5" refType="h" fact="0.2022"/>
              <dgm:constr type="w" for="ch" forName="Parent5" refType="w" fact="0.1049"/>
              <dgm:constr type="h" for="ch" forName="Parent5" refType="h" fact="0.3799"/>
              <dgm:constr type="r" for="ch" forName="Parent4" refType="w" fact="0.4563"/>
              <dgm:constr type="t" for="ch" forName="Parent4" refType="h" fact="0.2022"/>
              <dgm:constr type="w" for="ch" forName="Parent4" refType="w" fact="0.1049"/>
              <dgm:constr type="h" for="ch" forName="Parent4" refType="h" fact="0.3799"/>
              <dgm:constr type="r" for="ch" forName="Parent3" refType="w" fact="0.619"/>
              <dgm:constr type="t" for="ch" forName="Parent3" refType="h" fact="0.2022"/>
              <dgm:constr type="w" for="ch" forName="Parent3" refType="w" fact="0.1049"/>
              <dgm:constr type="h" for="ch" forName="Parent3" refType="h" fact="0.3799"/>
              <dgm:constr type="r" for="ch" forName="Parent2" refType="w" fact="0.7816"/>
              <dgm:constr type="t" for="ch" forName="Parent2" refType="h" fact="0.2022"/>
              <dgm:constr type="w" for="ch" forName="Parent2" refType="w" fact="0.1049"/>
              <dgm:constr type="h" for="ch" forName="Parent2" refType="h" fact="0.3799"/>
              <dgm:constr type="r" for="ch" forName="Parent1" refType="w" fact="0.9442"/>
              <dgm:constr type="t" for="ch" forName="Parent1" refType="h" fact="0.2022"/>
              <dgm:constr type="w" for="ch" forName="Parent1" refType="w" fact="0.1049"/>
              <dgm:constr type="h" for="ch" forName="Parent1" refType="h" fact="0.3799"/>
              <dgm:constr type="r" for="ch" forName="Accent6" refType="w" fact="0.1574"/>
              <dgm:constr type="t" for="ch" forName="Accent6" refType="h" fact="0.1072"/>
              <dgm:constr type="w" for="ch" forName="Accent6" refType="w" fact="0.1574"/>
              <dgm:constr type="h" for="ch" forName="Accent6" refType="h" fact="0.5699"/>
              <dgm:constr type="r" for="ch" forName="ParentBackground6" refType="w" fact="0.1521"/>
              <dgm:constr type="t" for="ch" forName="ParentBackground6" refType="h" fact="0.1262"/>
              <dgm:constr type="w" for="ch" forName="ParentBackground6" refType="w" fact="0.1469"/>
              <dgm:constr type="h" for="ch" forName="ParentBackground6" refType="h" fact="0.5319"/>
              <dgm:constr type="r" for="ch" forName="Child6" refType="w" fact="0.1521"/>
              <dgm:constr type="t" for="ch" forName="Child6" refType="h" fact="0.6876"/>
              <dgm:constr type="w" for="ch" forName="Child6" refType="w" fact="0.1469"/>
              <dgm:constr type="h" for="ch" forName="Child6" refType="h" fact="0.3124"/>
              <dgm:constr type="r" for="ch" forName="Accent5" refType="w" fact="0.3526"/>
              <dgm:constr type="t" for="ch" forName="Accent5" refType="h" fact="-0.0109"/>
              <dgm:constr type="w" for="ch" forName="Accent5" refType="w" fact="0.2226"/>
              <dgm:constr type="h" for="ch" forName="Accent5" refType="h" fact="0.806"/>
              <dgm:constr type="r" for="ch" forName="ParentBackground5" refType="w" fact="0.3147"/>
              <dgm:constr type="t" for="ch" forName="ParentBackground5" refType="h" fact="0.1262"/>
              <dgm:constr type="w" for="ch" forName="ParentBackground5" refType="w" fact="0.1469"/>
              <dgm:constr type="h" for="ch" forName="ParentBackground5" refType="h" fact="0.5319"/>
              <dgm:constr type="r" for="ch" forName="Child5" refType="w" fact="0.3147"/>
              <dgm:constr type="t" for="ch" forName="Child5" refType="h" fact="0.6876"/>
              <dgm:constr type="w" for="ch" forName="Child5" refType="w" fact="0.1469"/>
              <dgm:constr type="h" for="ch" forName="Child5" refType="h" fact="0.3124"/>
              <dgm:constr type="r" for="ch" forName="Accent4" refType="w" fact="0.5152"/>
              <dgm:constr type="t" for="ch" forName="Accent4" refType="h" fact="-0.0109"/>
              <dgm:constr type="w" for="ch" forName="Accent4" refType="w" fact="0.2226"/>
              <dgm:constr type="h" for="ch" forName="Accent4" refType="h" fact="0.806"/>
              <dgm:constr type="r" for="ch" forName="ParentBackground4" refType="w" fact="0.4773"/>
              <dgm:constr type="t" for="ch" forName="ParentBackground4" refType="h" fact="0.1262"/>
              <dgm:constr type="w" for="ch" forName="ParentBackground4" refType="w" fact="0.1469"/>
              <dgm:constr type="h" for="ch" forName="ParentBackground4" refType="h" fact="0.5319"/>
              <dgm:constr type="r" for="ch" forName="Child4" refType="w" fact="0.4773"/>
              <dgm:constr type="t" for="ch" forName="Child4" refType="h" fact="0.6876"/>
              <dgm:constr type="w" for="ch" forName="Child4" refType="w" fact="0.1469"/>
              <dgm:constr type="h" for="ch" forName="Child4" refType="h" fact="0.3124"/>
              <dgm:constr type="r" for="ch" forName="Accent3" refType="w" fact="0.6778"/>
              <dgm:constr type="t" for="ch" forName="Accent3" refType="h" fact="-0.0109"/>
              <dgm:constr type="w" for="ch" forName="Accent3" refType="w" fact="0.2226"/>
              <dgm:constr type="h" for="ch" forName="Accent3" refType="h" fact="0.806"/>
              <dgm:constr type="r" for="ch" forName="ParentBackground3" refType="w" fact="0.6399"/>
              <dgm:constr type="t" for="ch" forName="ParentBackground3" refType="h" fact="0.1262"/>
              <dgm:constr type="w" for="ch" forName="ParentBackground3" refType="w" fact="0.1469"/>
              <dgm:constr type="h" for="ch" forName="ParentBackground3" refType="h" fact="0.5319"/>
              <dgm:constr type="r" for="ch" forName="Child3" refType="w" fact="0.6399"/>
              <dgm:constr type="t" for="ch" forName="Child3" refType="h" fact="0.6876"/>
              <dgm:constr type="w" for="ch" forName="Child3" refType="w" fact="0.1469"/>
              <dgm:constr type="h" for="ch" forName="Child3" refType="h" fact="0.3124"/>
              <dgm:constr type="r" for="ch" forName="Accent2" refType="w" fact="0.8404"/>
              <dgm:constr type="t" for="ch" forName="Accent2" refType="h" fact="-0.0109"/>
              <dgm:constr type="w" for="ch" forName="Accent2" refType="w" fact="0.2226"/>
              <dgm:constr type="h" for="ch" forName="Accent2" refType="h" fact="0.806"/>
              <dgm:constr type="r" for="ch" forName="ParentBackground2" refType="w" fact="0.8025"/>
              <dgm:constr type="t" for="ch" forName="ParentBackground2" refType="h" fact="0.1262"/>
              <dgm:constr type="w" for="ch" forName="ParentBackground2" refType="w" fact="0.1469"/>
              <dgm:constr type="h" for="ch" forName="ParentBackground2" refType="h" fact="0.5319"/>
              <dgm:constr type="r" for="ch" forName="Child2" refType="w" fact="0.8025"/>
              <dgm:constr type="t" for="ch" forName="Child2" refType="h" fact="0.6876"/>
              <dgm:constr type="w" for="ch" forName="Child2" refType="w" fact="0.1469"/>
              <dgm:constr type="h" for="ch" forName="Child2" refType="h" fact="0.3124"/>
              <dgm:constr type="r" for="ch" forName="Accent1" refType="w" fact="1.003"/>
              <dgm:constr type="t" for="ch" forName="Accent1" refType="h" fact="-0.0109"/>
              <dgm:constr type="w" for="ch" forName="Accent1" refType="w" fact="0.2226"/>
              <dgm:constr type="h" for="ch" forName="Accent1" refType="h" fact="0.806"/>
              <dgm:constr type="r" for="ch" forName="ParentBackground1" refType="w" fact="0.9652"/>
              <dgm:constr type="t" for="ch" forName="ParentBackground1" refType="h" fact="0.1262"/>
              <dgm:constr type="w" for="ch" forName="ParentBackground1" refType="w" fact="0.1469"/>
              <dgm:constr type="h" for="ch" forName="ParentBackground1" refType="h" fact="0.5319"/>
              <dgm:constr type="r" for="ch" forName="Child1" refType="w" fact="0.9652"/>
              <dgm:constr type="t" for="ch" forName="Child1" refType="h" fact="0.6876"/>
              <dgm:constr type="w" for="ch" forName="Child1" refType="w" fact="0.1469"/>
              <dgm:constr type="h" for="ch" forName="Child1" refType="h" fact="0.3124"/>
            </dgm:constrLst>
          </dgm:if>
          <dgm:if name="Name23" axis="ch" ptType="node" func="cnt" op="equ" val="7">
            <dgm:alg type="composite">
              <dgm:param type="ar" val="4.2103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r" for="ch" forName="Parent7" refType="w" fact="0.1128"/>
              <dgm:constr type="t" for="ch" forName="Parent7" refType="h" fact="0.2022"/>
              <dgm:constr type="w" for="ch" forName="Parent7" refType="w" fact="0.0902"/>
              <dgm:constr type="h" for="ch" forName="Parent7" refType="h" fact="0.3799"/>
              <dgm:constr type="r" for="ch" forName="Parent6" refType="w" fact="0.2527"/>
              <dgm:constr type="t" for="ch" forName="Parent6" refType="h" fact="0.2022"/>
              <dgm:constr type="w" for="ch" forName="Parent6" refType="w" fact="0.0902"/>
              <dgm:constr type="h" for="ch" forName="Parent6" refType="h" fact="0.3799"/>
              <dgm:constr type="r" for="ch" forName="Parent5" refType="w" fact="0.3925"/>
              <dgm:constr type="t" for="ch" forName="Parent5" refType="h" fact="0.2022"/>
              <dgm:constr type="w" for="ch" forName="Parent5" refType="w" fact="0.0902"/>
              <dgm:constr type="h" for="ch" forName="Parent5" refType="h" fact="0.3799"/>
              <dgm:constr type="r" for="ch" forName="Parent4" refType="w" fact="0.5324"/>
              <dgm:constr type="t" for="ch" forName="Parent4" refType="h" fact="0.2022"/>
              <dgm:constr type="w" for="ch" forName="Parent4" refType="w" fact="0.0902"/>
              <dgm:constr type="h" for="ch" forName="Parent4" refType="h" fact="0.3799"/>
              <dgm:constr type="r" for="ch" forName="Parent3" refType="w" fact="0.6723"/>
              <dgm:constr type="t" for="ch" forName="Parent3" refType="h" fact="0.2022"/>
              <dgm:constr type="w" for="ch" forName="Parent3" refType="w" fact="0.0902"/>
              <dgm:constr type="h" for="ch" forName="Parent3" refType="h" fact="0.3799"/>
              <dgm:constr type="r" for="ch" forName="Parent2" refType="w" fact="0.8121"/>
              <dgm:constr type="t" for="ch" forName="Parent2" refType="h" fact="0.2022"/>
              <dgm:constr type="w" for="ch" forName="Parent2" refType="w" fact="0.0902"/>
              <dgm:constr type="h" for="ch" forName="Parent2" refType="h" fact="0.3799"/>
              <dgm:constr type="r" for="ch" forName="Parent1" refType="w" fact="0.952"/>
              <dgm:constr type="t" for="ch" forName="Parent1" refType="h" fact="0.2022"/>
              <dgm:constr type="w" for="ch" forName="Parent1" refType="w" fact="0.0902"/>
              <dgm:constr type="h" for="ch" forName="Parent1" refType="h" fact="0.3799"/>
              <dgm:constr type="r" for="ch" forName="Accent7" refType="w" fact="0.1354"/>
              <dgm:constr type="t" for="ch" forName="Accent7" refType="h" fact="0.1072"/>
              <dgm:constr type="w" for="ch" forName="Accent7" refType="w" fact="0.1354"/>
              <dgm:constr type="h" for="ch" forName="Accent7" refType="h" fact="0.5699"/>
              <dgm:constr type="r" for="ch" forName="ParentBackground7" refType="w" fact="0.1308"/>
              <dgm:constr type="t" for="ch" forName="ParentBackground7" refType="h" fact="0.1262"/>
              <dgm:constr type="w" for="ch" forName="ParentBackground7" refType="w" fact="0.1263"/>
              <dgm:constr type="h" for="ch" forName="ParentBackground7" refType="h" fact="0.5319"/>
              <dgm:constr type="r" for="ch" forName="Child7" refType="w" fact="0.1308"/>
              <dgm:constr type="t" for="ch" forName="Child7" refType="h" fact="0.6876"/>
              <dgm:constr type="w" for="ch" forName="Child7" refType="w" fact="0.1263"/>
              <dgm:constr type="h" for="ch" forName="Child7" refType="h" fact="0.3124"/>
              <dgm:constr type="r" for="ch" forName="Accent6" refType="w" fact="0.3033"/>
              <dgm:constr type="t" for="ch" forName="Accent6" refType="h" fact="-0.0109"/>
              <dgm:constr type="w" for="ch" forName="Accent6" refType="w" fact="0.1915"/>
              <dgm:constr type="h" for="ch" forName="Accent6" refType="h" fact="0.806"/>
              <dgm:constr type="r" for="ch" forName="ParentBackground6" refType="w" fact="0.2707"/>
              <dgm:constr type="t" for="ch" forName="ParentBackground6" refType="h" fact="0.1262"/>
              <dgm:constr type="w" for="ch" forName="ParentBackground6" refType="w" fact="0.1263"/>
              <dgm:constr type="h" for="ch" forName="ParentBackground6" refType="h" fact="0.5319"/>
              <dgm:constr type="r" for="ch" forName="Child6" refType="w" fact="0.2707"/>
              <dgm:constr type="t" for="ch" forName="Child6" refType="h" fact="0.6876"/>
              <dgm:constr type="w" for="ch" forName="Child6" refType="w" fact="0.1263"/>
              <dgm:constr type="h" for="ch" forName="Child6" refType="h" fact="0.3124"/>
              <dgm:constr type="r" for="ch" forName="Accent5" refType="w" fact="0.4431"/>
              <dgm:constr type="t" for="ch" forName="Accent5" refType="h" fact="-0.0109"/>
              <dgm:constr type="w" for="ch" forName="Accent5" refType="w" fact="0.1915"/>
              <dgm:constr type="h" for="ch" forName="Accent5" refType="h" fact="0.806"/>
              <dgm:constr type="r" for="ch" forName="ParentBackground5" refType="w" fact="0.4106"/>
              <dgm:constr type="t" for="ch" forName="ParentBackground5" refType="h" fact="0.1262"/>
              <dgm:constr type="w" for="ch" forName="ParentBackground5" refType="w" fact="0.1263"/>
              <dgm:constr type="h" for="ch" forName="ParentBackground5" refType="h" fact="0.5319"/>
              <dgm:constr type="r" for="ch" forName="Child5" refType="w" fact="0.4106"/>
              <dgm:constr type="t" for="ch" forName="Child5" refType="h" fact="0.6876"/>
              <dgm:constr type="w" for="ch" forName="Child5" refType="w" fact="0.1263"/>
              <dgm:constr type="h" for="ch" forName="Child5" refType="h" fact="0.3124"/>
              <dgm:constr type="r" for="ch" forName="Accent4" refType="w" fact="0.583"/>
              <dgm:constr type="t" for="ch" forName="Accent4" refType="h" fact="-0.0109"/>
              <dgm:constr type="w" for="ch" forName="Accent4" refType="w" fact="0.1915"/>
              <dgm:constr type="h" for="ch" forName="Accent4" refType="h" fact="0.806"/>
              <dgm:constr type="r" for="ch" forName="ParentBackground4" refType="w" fact="0.5504"/>
              <dgm:constr type="t" for="ch" forName="ParentBackground4" refType="h" fact="0.1262"/>
              <dgm:constr type="w" for="ch" forName="ParentBackground4" refType="w" fact="0.1263"/>
              <dgm:constr type="h" for="ch" forName="ParentBackground4" refType="h" fact="0.5319"/>
              <dgm:constr type="r" for="ch" forName="Child4" refType="w" fact="0.5504"/>
              <dgm:constr type="t" for="ch" forName="Child4" refType="h" fact="0.6876"/>
              <dgm:constr type="w" for="ch" forName="Child4" refType="w" fact="0.1263"/>
              <dgm:constr type="h" for="ch" forName="Child4" refType="h" fact="0.3124"/>
              <dgm:constr type="r" for="ch" forName="Accent3" refType="w" fact="0.7229"/>
              <dgm:constr type="t" for="ch" forName="Accent3" refType="h" fact="-0.0109"/>
              <dgm:constr type="w" for="ch" forName="Accent3" refType="w" fact="0.1915"/>
              <dgm:constr type="h" for="ch" forName="Accent3" refType="h" fact="0.806"/>
              <dgm:constr type="r" for="ch" forName="ParentBackground3" refType="w" fact="0.6903"/>
              <dgm:constr type="t" for="ch" forName="ParentBackground3" refType="h" fact="0.1262"/>
              <dgm:constr type="w" for="ch" forName="ParentBackground3" refType="w" fact="0.1263"/>
              <dgm:constr type="h" for="ch" forName="ParentBackground3" refType="h" fact="0.5319"/>
              <dgm:constr type="r" for="ch" forName="Child3" refType="w" fact="0.6903"/>
              <dgm:constr type="t" for="ch" forName="Child3" refType="h" fact="0.6876"/>
              <dgm:constr type="w" for="ch" forName="Child3" refType="w" fact="0.1263"/>
              <dgm:constr type="h" for="ch" forName="Child3" refType="h" fact="0.3124"/>
              <dgm:constr type="r" for="ch" forName="Accent2" refType="w" fact="0.8627"/>
              <dgm:constr type="t" for="ch" forName="Accent2" refType="h" fact="-0.0109"/>
              <dgm:constr type="w" for="ch" forName="Accent2" refType="w" fact="0.1915"/>
              <dgm:constr type="h" for="ch" forName="Accent2" refType="h" fact="0.806"/>
              <dgm:constr type="r" for="ch" forName="ParentBackground2" refType="w" fact="0.8302"/>
              <dgm:constr type="t" for="ch" forName="ParentBackground2" refType="h" fact="0.1262"/>
              <dgm:constr type="w" for="ch" forName="ParentBackground2" refType="w" fact="0.1263"/>
              <dgm:constr type="h" for="ch" forName="ParentBackground2" refType="h" fact="0.5319"/>
              <dgm:constr type="r" for="ch" forName="Child2" refType="w" fact="0.8302"/>
              <dgm:constr type="t" for="ch" forName="Child2" refType="h" fact="0.6876"/>
              <dgm:constr type="w" for="ch" forName="Child2" refType="w" fact="0.1263"/>
              <dgm:constr type="h" for="ch" forName="Child2" refType="h" fact="0.3124"/>
              <dgm:constr type="r" for="ch" forName="Accent1" refType="w" fact="1.0026"/>
              <dgm:constr type="t" for="ch" forName="Accent1" refType="h" fact="-0.0109"/>
              <dgm:constr type="w" for="ch" forName="Accent1" refType="w" fact="0.1915"/>
              <dgm:constr type="h" for="ch" forName="Accent1" refType="h" fact="0.806"/>
              <dgm:constr type="r" for="ch" forName="ParentBackground1" refType="w" fact="0.97"/>
              <dgm:constr type="t" for="ch" forName="ParentBackground1" refType="h" fact="0.1262"/>
              <dgm:constr type="w" for="ch" forName="ParentBackground1" refType="w" fact="0.1263"/>
              <dgm:constr type="h" for="ch" forName="ParentBackground1" refType="h" fact="0.5319"/>
              <dgm:constr type="r" for="ch" forName="Child1" refType="w" fact="0.97"/>
              <dgm:constr type="t" for="ch" forName="Child1" refType="h" fact="0.6876"/>
              <dgm:constr type="w" for="ch" forName="Child1" refType="w" fact="0.1263"/>
              <dgm:constr type="h" for="ch" forName="Child1" refType="h" fact="0.3124"/>
            </dgm:constrLst>
          </dgm:if>
          <dgm:if name="Name24" axis="ch" ptType="node" func="cnt" op="equ" val="8">
            <dgm:alg type="composite">
              <dgm:param type="ar" val="4.7991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r" for="ch" forName="Parent8" refType="w" fact="0.099"/>
              <dgm:constr type="t" for="ch" forName="Parent8" refType="h" fact="0.2022"/>
              <dgm:constr type="w" for="ch" forName="Parent8" refType="w" fact="0.0792"/>
              <dgm:constr type="h" for="ch" forName="Parent8" refType="h" fact="0.3799"/>
              <dgm:constr type="r" for="ch" forName="Parent7" refType="w" fact="0.2217"/>
              <dgm:constr type="t" for="ch" forName="Parent7" refType="h" fact="0.2022"/>
              <dgm:constr type="w" for="ch" forName="Parent7" refType="w" fact="0.0792"/>
              <dgm:constr type="h" for="ch" forName="Parent7" refType="h" fact="0.3799"/>
              <dgm:constr type="r" for="ch" forName="Parent6" refType="w" fact="0.3444"/>
              <dgm:constr type="t" for="ch" forName="Parent6" refType="h" fact="0.2022"/>
              <dgm:constr type="w" for="ch" forName="Parent6" refType="w" fact="0.0792"/>
              <dgm:constr type="h" for="ch" forName="Parent6" refType="h" fact="0.3799"/>
              <dgm:constr type="r" for="ch" forName="Parent5" refType="w" fact="0.4671"/>
              <dgm:constr type="t" for="ch" forName="Parent5" refType="h" fact="0.2022"/>
              <dgm:constr type="w" for="ch" forName="Parent5" refType="w" fact="0.0792"/>
              <dgm:constr type="h" for="ch" forName="Parent5" refType="h" fact="0.3799"/>
              <dgm:constr type="r" for="ch" forName="Parent4" refType="w" fact="0.5898"/>
              <dgm:constr type="t" for="ch" forName="Parent4" refType="h" fact="0.2022"/>
              <dgm:constr type="w" for="ch" forName="Parent4" refType="w" fact="0.0792"/>
              <dgm:constr type="h" for="ch" forName="Parent4" refType="h" fact="0.3799"/>
              <dgm:constr type="r" for="ch" forName="Parent3" refType="w" fact="0.7125"/>
              <dgm:constr type="t" for="ch" forName="Parent3" refType="h" fact="0.2022"/>
              <dgm:constr type="w" for="ch" forName="Parent3" refType="w" fact="0.0792"/>
              <dgm:constr type="h" for="ch" forName="Parent3" refType="h" fact="0.3799"/>
              <dgm:constr type="r" for="ch" forName="Parent2" refType="w" fact="0.8352"/>
              <dgm:constr type="t" for="ch" forName="Parent2" refType="h" fact="0.2022"/>
              <dgm:constr type="w" for="ch" forName="Parent2" refType="w" fact="0.0792"/>
              <dgm:constr type="h" for="ch" forName="Parent2" refType="h" fact="0.3799"/>
              <dgm:constr type="r" for="ch" forName="Parent1" refType="w" fact="0.9579"/>
              <dgm:constr type="t" for="ch" forName="Parent1" refType="h" fact="0.2022"/>
              <dgm:constr type="w" for="ch" forName="Parent1" refType="w" fact="0.0792"/>
              <dgm:constr type="h" for="ch" forName="Parent1" refType="h" fact="0.3799"/>
              <dgm:constr type="r" for="ch" forName="Accent8" refType="w" fact="0.1187"/>
              <dgm:constr type="t" for="ch" forName="Accent8" refType="h" fact="0.1072"/>
              <dgm:constr type="w" for="ch" forName="Accent8" refType="w" fact="0.1187"/>
              <dgm:constr type="h" for="ch" forName="Accent8" refType="h" fact="0.5699"/>
              <dgm:constr type="r" for="ch" forName="ParentBackground8" refType="w" fact="0.1148"/>
              <dgm:constr type="t" for="ch" forName="ParentBackground8" refType="h" fact="0.1262"/>
              <dgm:constr type="w" for="ch" forName="ParentBackground8" refType="w" fact="0.1108"/>
              <dgm:constr type="h" for="ch" forName="ParentBackground8" refType="h" fact="0.5319"/>
              <dgm:constr type="r" for="ch" forName="Child8" refType="w" fact="0.1148"/>
              <dgm:constr type="t" for="ch" forName="Child8" refType="h" fact="0.6876"/>
              <dgm:constr type="w" for="ch" forName="Child8" refType="w" fact="0.1108"/>
              <dgm:constr type="h" for="ch" forName="Child8" refType="h" fact="0.3124"/>
              <dgm:constr type="r" for="ch" forName="Accent7" refType="w" fact="0.2661"/>
              <dgm:constr type="t" for="ch" forName="Accent7" refType="h" fact="-0.0109"/>
              <dgm:constr type="w" for="ch" forName="Accent7" refType="w" fact="0.1679"/>
              <dgm:constr type="h" for="ch" forName="Accent7" refType="h" fact="0.806"/>
              <dgm:constr type="r" for="ch" forName="ParentBackground7" refType="w" fact="0.2375"/>
              <dgm:constr type="t" for="ch" forName="ParentBackground7" refType="h" fact="0.1262"/>
              <dgm:constr type="w" for="ch" forName="ParentBackground7" refType="w" fact="0.1108"/>
              <dgm:constr type="h" for="ch" forName="ParentBackground7" refType="h" fact="0.5319"/>
              <dgm:constr type="r" for="ch" forName="Child7" refType="w" fact="0.2375"/>
              <dgm:constr type="t" for="ch" forName="Child7" refType="h" fact="0.6876"/>
              <dgm:constr type="w" for="ch" forName="Child7" refType="w" fact="0.1108"/>
              <dgm:constr type="h" for="ch" forName="Child7" refType="h" fact="0.3124"/>
              <dgm:constr type="r" for="ch" forName="Accent6" refType="w" fact="0.3888"/>
              <dgm:constr type="t" for="ch" forName="Accent6" refType="h" fact="-0.0109"/>
              <dgm:constr type="w" for="ch" forName="Accent6" refType="w" fact="0.1679"/>
              <dgm:constr type="h" for="ch" forName="Accent6" refType="h" fact="0.806"/>
              <dgm:constr type="r" for="ch" forName="ParentBackground6" refType="w" fact="0.3602"/>
              <dgm:constr type="t" for="ch" forName="ParentBackground6" refType="h" fact="0.1262"/>
              <dgm:constr type="w" for="ch" forName="ParentBackground6" refType="w" fact="0.1108"/>
              <dgm:constr type="h" for="ch" forName="ParentBackground6" refType="h" fact="0.5319"/>
              <dgm:constr type="r" for="ch" forName="Child6" refType="w" fact="0.3602"/>
              <dgm:constr type="t" for="ch" forName="Child6" refType="h" fact="0.6876"/>
              <dgm:constr type="w" for="ch" forName="Child6" refType="w" fact="0.1108"/>
              <dgm:constr type="h" for="ch" forName="Child6" refType="h" fact="0.3124"/>
              <dgm:constr type="r" for="ch" forName="Accent5" refType="w" fact="0.5115"/>
              <dgm:constr type="t" for="ch" forName="Accent5" refType="h" fact="-0.0109"/>
              <dgm:constr type="w" for="ch" forName="Accent5" refType="w" fact="0.1679"/>
              <dgm:constr type="h" for="ch" forName="Accent5" refType="h" fact="0.806"/>
              <dgm:constr type="r" for="ch" forName="ParentBackground5" refType="w" fact="0.4829"/>
              <dgm:constr type="t" for="ch" forName="ParentBackground5" refType="h" fact="0.1262"/>
              <dgm:constr type="w" for="ch" forName="ParentBackground5" refType="w" fact="0.1108"/>
              <dgm:constr type="h" for="ch" forName="ParentBackground5" refType="h" fact="0.5319"/>
              <dgm:constr type="r" for="ch" forName="Child5" refType="w" fact="0.4829"/>
              <dgm:constr type="t" for="ch" forName="Child5" refType="h" fact="0.6876"/>
              <dgm:constr type="w" for="ch" forName="Child5" refType="w" fact="0.1108"/>
              <dgm:constr type="h" for="ch" forName="Child5" refType="h" fact="0.3124"/>
              <dgm:constr type="r" for="ch" forName="Accent4" refType="w" fact="0.6342"/>
              <dgm:constr type="t" for="ch" forName="Accent4" refType="h" fact="-0.0109"/>
              <dgm:constr type="w" for="ch" forName="Accent4" refType="w" fact="0.1679"/>
              <dgm:constr type="h" for="ch" forName="Accent4" refType="h" fact="0.806"/>
              <dgm:constr type="r" for="ch" forName="ParentBackground4" refType="w" fact="0.6056"/>
              <dgm:constr type="t" for="ch" forName="ParentBackground4" refType="h" fact="0.1262"/>
              <dgm:constr type="w" for="ch" forName="ParentBackground4" refType="w" fact="0.1108"/>
              <dgm:constr type="h" for="ch" forName="ParentBackground4" refType="h" fact="0.5319"/>
              <dgm:constr type="r" for="ch" forName="Child4" refType="w" fact="0.6056"/>
              <dgm:constr type="t" for="ch" forName="Child4" refType="h" fact="0.6876"/>
              <dgm:constr type="w" for="ch" forName="Child4" refType="w" fact="0.1108"/>
              <dgm:constr type="h" for="ch" forName="Child4" refType="h" fact="0.3124"/>
              <dgm:constr type="r" for="ch" forName="Accent3" refType="w" fact="0.7569"/>
              <dgm:constr type="t" for="ch" forName="Accent3" refType="h" fact="-0.0109"/>
              <dgm:constr type="w" for="ch" forName="Accent3" refType="w" fact="0.1679"/>
              <dgm:constr type="h" for="ch" forName="Accent3" refType="h" fact="0.806"/>
              <dgm:constr type="r" for="ch" forName="ParentBackground3" refType="w" fact="0.7283"/>
              <dgm:constr type="t" for="ch" forName="ParentBackground3" refType="h" fact="0.1262"/>
              <dgm:constr type="w" for="ch" forName="ParentBackground3" refType="w" fact="0.1108"/>
              <dgm:constr type="h" for="ch" forName="ParentBackground3" refType="h" fact="0.5319"/>
              <dgm:constr type="r" for="ch" forName="Child3" refType="w" fact="0.7283"/>
              <dgm:constr type="t" for="ch" forName="Child3" refType="h" fact="0.6876"/>
              <dgm:constr type="w" for="ch" forName="Child3" refType="w" fact="0.1108"/>
              <dgm:constr type="h" for="ch" forName="Child3" refType="h" fact="0.3124"/>
              <dgm:constr type="r" for="ch" forName="Accent2" refType="w" fact="0.8796"/>
              <dgm:constr type="t" for="ch" forName="Accent2" refType="h" fact="-0.0109"/>
              <dgm:constr type="w" for="ch" forName="Accent2" refType="w" fact="0.1679"/>
              <dgm:constr type="h" for="ch" forName="Accent2" refType="h" fact="0.806"/>
              <dgm:constr type="r" for="ch" forName="ParentBackground2" refType="w" fact="0.851"/>
              <dgm:constr type="t" for="ch" forName="ParentBackground2" refType="h" fact="0.1262"/>
              <dgm:constr type="w" for="ch" forName="ParentBackground2" refType="w" fact="0.1108"/>
              <dgm:constr type="h" for="ch" forName="ParentBackground2" refType="h" fact="0.5319"/>
              <dgm:constr type="r" for="ch" forName="Child2" refType="w" fact="0.851"/>
              <dgm:constr type="t" for="ch" forName="Child2" refType="h" fact="0.6876"/>
              <dgm:constr type="w" for="ch" forName="Child2" refType="w" fact="0.1108"/>
              <dgm:constr type="h" for="ch" forName="Child2" refType="h" fact="0.3124"/>
              <dgm:constr type="r" for="ch" forName="Accent1" refType="w" fact="1.0023"/>
              <dgm:constr type="t" for="ch" forName="Accent1" refType="h" fact="-0.0109"/>
              <dgm:constr type="w" for="ch" forName="Accent1" refType="w" fact="0.1679"/>
              <dgm:constr type="h" for="ch" forName="Accent1" refType="h" fact="0.806"/>
              <dgm:constr type="r" for="ch" forName="ParentBackground1" refType="w" fact="0.9737"/>
              <dgm:constr type="t" for="ch" forName="ParentBackground1" refType="h" fact="0.1262"/>
              <dgm:constr type="w" for="ch" forName="ParentBackground1" refType="w" fact="0.1108"/>
              <dgm:constr type="h" for="ch" forName="ParentBackground1" refType="h" fact="0.5319"/>
              <dgm:constr type="r" for="ch" forName="Child1" refType="w" fact="0.9737"/>
              <dgm:constr type="t" for="ch" forName="Child1" refType="h" fact="0.6876"/>
              <dgm:constr type="w" for="ch" forName="Child1" refType="w" fact="0.1108"/>
              <dgm:constr type="h" for="ch" forName="Child1" refType="h" fact="0.3124"/>
            </dgm:constrLst>
          </dgm:if>
          <dgm:if name="Name25" axis="ch" ptType="node" func="cnt" op="equ" val="9">
            <dgm:alg type="composite">
              <dgm:param type="ar" val="5.38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r" for="ch" forName="Parent9" refType="w" fact="0.0881"/>
              <dgm:constr type="t" for="ch" forName="Parent9" refType="h" fact="0.2022"/>
              <dgm:constr type="w" for="ch" forName="Parent9" refType="w" fact="0.0705"/>
              <dgm:constr type="h" for="ch" forName="Parent9" refType="h" fact="0.3799"/>
              <dgm:constr type="r" for="ch" forName="Parent8" refType="w" fact="0.1974"/>
              <dgm:constr type="t" for="ch" forName="Parent8" refType="h" fact="0.2022"/>
              <dgm:constr type="w" for="ch" forName="Parent8" refType="w" fact="0.0705"/>
              <dgm:constr type="h" for="ch" forName="Parent8" refType="h" fact="0.3799"/>
              <dgm:constr type="r" for="ch" forName="Parent7" refType="w" fact="0.3067"/>
              <dgm:constr type="t" for="ch" forName="Parent7" refType="h" fact="0.2022"/>
              <dgm:constr type="w" for="ch" forName="Parent7" refType="w" fact="0.0705"/>
              <dgm:constr type="h" for="ch" forName="Parent7" refType="h" fact="0.3799"/>
              <dgm:constr type="r" for="ch" forName="Parent6" refType="w" fact="0.416"/>
              <dgm:constr type="t" for="ch" forName="Parent6" refType="h" fact="0.2022"/>
              <dgm:constr type="w" for="ch" forName="Parent6" refType="w" fact="0.0705"/>
              <dgm:constr type="h" for="ch" forName="Parent6" refType="h" fact="0.3799"/>
              <dgm:constr type="r" for="ch" forName="Parent5" refType="w" fact="0.5253"/>
              <dgm:constr type="t" for="ch" forName="Parent5" refType="h" fact="0.2022"/>
              <dgm:constr type="w" for="ch" forName="Parent5" refType="w" fact="0.0705"/>
              <dgm:constr type="h" for="ch" forName="Parent5" refType="h" fact="0.3799"/>
              <dgm:constr type="r" for="ch" forName="Parent4" refType="w" fact="0.6346"/>
              <dgm:constr type="t" for="ch" forName="Parent4" refType="h" fact="0.2022"/>
              <dgm:constr type="w" for="ch" forName="Parent4" refType="w" fact="0.0705"/>
              <dgm:constr type="h" for="ch" forName="Parent4" refType="h" fact="0.3799"/>
              <dgm:constr type="r" for="ch" forName="Parent3" refType="w" fact="0.7439"/>
              <dgm:constr type="t" for="ch" forName="Parent3" refType="h" fact="0.2022"/>
              <dgm:constr type="w" for="ch" forName="Parent3" refType="w" fact="0.0705"/>
              <dgm:constr type="h" for="ch" forName="Parent3" refType="h" fact="0.3799"/>
              <dgm:constr type="r" for="ch" forName="Parent2" refType="w" fact="0.8532"/>
              <dgm:constr type="t" for="ch" forName="Parent2" refType="h" fact="0.2022"/>
              <dgm:constr type="w" for="ch" forName="Parent2" refType="w" fact="0.0705"/>
              <dgm:constr type="h" for="ch" forName="Parent2" refType="h" fact="0.3799"/>
              <dgm:constr type="r" for="ch" forName="Parent1" refType="w" fact="0.9625"/>
              <dgm:constr type="t" for="ch" forName="Parent1" refType="h" fact="0.2022"/>
              <dgm:constr type="w" for="ch" forName="Parent1" refType="w" fact="0.0705"/>
              <dgm:constr type="h" for="ch" forName="Parent1" refType="h" fact="0.3799"/>
              <dgm:constr type="r" for="ch" forName="Accent9" refType="w" fact="0.1058"/>
              <dgm:constr type="t" for="ch" forName="Accent9" refType="h" fact="0.1072"/>
              <dgm:constr type="w" for="ch" forName="Accent9" refType="w" fact="0.1058"/>
              <dgm:constr type="h" for="ch" forName="Accent9" refType="h" fact="0.5699"/>
              <dgm:constr type="r" for="ch" forName="ParentBackground9" refType="w" fact="0.1022"/>
              <dgm:constr type="t" for="ch" forName="ParentBackground9" refType="h" fact="0.1262"/>
              <dgm:constr type="w" for="ch" forName="ParentBackground9" refType="w" fact="0.0987"/>
              <dgm:constr type="h" for="ch" forName="ParentBackground9" refType="h" fact="0.5319"/>
              <dgm:constr type="r" for="ch" forName="Child9" refType="w" fact="0.1022"/>
              <dgm:constr type="t" for="ch" forName="Child9" refType="h" fact="0.6876"/>
              <dgm:constr type="w" for="ch" forName="Child9" refType="w" fact="0.0987"/>
              <dgm:constr type="h" for="ch" forName="Child9" refType="h" fact="0.3124"/>
              <dgm:constr type="r" for="ch" forName="Accent8" refType="w" fact="0.237"/>
              <dgm:constr type="t" for="ch" forName="Accent8" refType="h" fact="-0.0109"/>
              <dgm:constr type="w" for="ch" forName="Accent8" refType="w" fact="0.1496"/>
              <dgm:constr type="h" for="ch" forName="Accent8" refType="h" fact="0.806"/>
              <dgm:constr type="r" for="ch" forName="ParentBackground8" refType="w" fact="0.2115"/>
              <dgm:constr type="t" for="ch" forName="ParentBackground8" refType="h" fact="0.1262"/>
              <dgm:constr type="w" for="ch" forName="ParentBackground8" refType="w" fact="0.0987"/>
              <dgm:constr type="h" for="ch" forName="ParentBackground8" refType="h" fact="0.5319"/>
              <dgm:constr type="r" for="ch" forName="Child8" refType="w" fact="0.2115"/>
              <dgm:constr type="t" for="ch" forName="Child8" refType="h" fact="0.6876"/>
              <dgm:constr type="w" for="ch" forName="Child8" refType="w" fact="0.0987"/>
              <dgm:constr type="h" for="ch" forName="Child8" refType="h" fact="0.3124"/>
              <dgm:constr type="r" for="ch" forName="Accent7" refType="w" fact="0.3462"/>
              <dgm:constr type="t" for="ch" forName="Accent7" refType="h" fact="-0.0109"/>
              <dgm:constr type="w" for="ch" forName="Accent7" refType="w" fact="0.1496"/>
              <dgm:constr type="h" for="ch" forName="Accent7" refType="h" fact="0.806"/>
              <dgm:constr type="r" for="ch" forName="ParentBackground7" refType="w" fact="0.3208"/>
              <dgm:constr type="t" for="ch" forName="ParentBackground7" refType="h" fact="0.1262"/>
              <dgm:constr type="w" for="ch" forName="ParentBackground7" refType="w" fact="0.0987"/>
              <dgm:constr type="h" for="ch" forName="ParentBackground7" refType="h" fact="0.5319"/>
              <dgm:constr type="r" for="ch" forName="Child7" refType="w" fact="0.3208"/>
              <dgm:constr type="t" for="ch" forName="Child7" refType="h" fact="0.6876"/>
              <dgm:constr type="w" for="ch" forName="Child7" refType="w" fact="0.0987"/>
              <dgm:constr type="h" for="ch" forName="Child7" refType="h" fact="0.3124"/>
              <dgm:constr type="r" for="ch" forName="Accent6" refType="w" fact="0.4555"/>
              <dgm:constr type="t" for="ch" forName="Accent6" refType="h" fact="-0.0109"/>
              <dgm:constr type="w" for="ch" forName="Accent6" refType="w" fact="0.1496"/>
              <dgm:constr type="h" for="ch" forName="Accent6" refType="h" fact="0.806"/>
              <dgm:constr type="r" for="ch" forName="ParentBackground6" refType="w" fact="0.4301"/>
              <dgm:constr type="t" for="ch" forName="ParentBackground6" refType="h" fact="0.1262"/>
              <dgm:constr type="w" for="ch" forName="ParentBackground6" refType="w" fact="0.0987"/>
              <dgm:constr type="h" for="ch" forName="ParentBackground6" refType="h" fact="0.5319"/>
              <dgm:constr type="r" for="ch" forName="Child6" refType="w" fact="0.4301"/>
              <dgm:constr type="t" for="ch" forName="Child6" refType="h" fact="0.6876"/>
              <dgm:constr type="w" for="ch" forName="Child6" refType="w" fact="0.0987"/>
              <dgm:constr type="h" for="ch" forName="Child6" refType="h" fact="0.3124"/>
              <dgm:constr type="r" for="ch" forName="Accent5" refType="w" fact="0.5648"/>
              <dgm:constr type="t" for="ch" forName="Accent5" refType="h" fact="-0.0109"/>
              <dgm:constr type="w" for="ch" forName="Accent5" refType="w" fact="0.1496"/>
              <dgm:constr type="h" for="ch" forName="Accent5" refType="h" fact="0.806"/>
              <dgm:constr type="r" for="ch" forName="ParentBackground5" refType="w" fact="0.5394"/>
              <dgm:constr type="t" for="ch" forName="ParentBackground5" refType="h" fact="0.1262"/>
              <dgm:constr type="w" for="ch" forName="ParentBackground5" refType="w" fact="0.0987"/>
              <dgm:constr type="h" for="ch" forName="ParentBackground5" refType="h" fact="0.5319"/>
              <dgm:constr type="r" for="ch" forName="Child5" refType="w" fact="0.5394"/>
              <dgm:constr type="t" for="ch" forName="Child5" refType="h" fact="0.6876"/>
              <dgm:constr type="w" for="ch" forName="Child5" refType="w" fact="0.0987"/>
              <dgm:constr type="h" for="ch" forName="Child5" refType="h" fact="0.3124"/>
              <dgm:constr type="r" for="ch" forName="Accent4" refType="w" fact="0.6741"/>
              <dgm:constr type="t" for="ch" forName="Accent4" refType="h" fact="-0.0109"/>
              <dgm:constr type="w" for="ch" forName="Accent4" refType="w" fact="0.1496"/>
              <dgm:constr type="h" for="ch" forName="Accent4" refType="h" fact="0.806"/>
              <dgm:constr type="r" for="ch" forName="ParentBackground4" refType="w" fact="0.6487"/>
              <dgm:constr type="t" for="ch" forName="ParentBackground4" refType="h" fact="0.1262"/>
              <dgm:constr type="w" for="ch" forName="ParentBackground4" refType="w" fact="0.0987"/>
              <dgm:constr type="h" for="ch" forName="ParentBackground4" refType="h" fact="0.5319"/>
              <dgm:constr type="r" for="ch" forName="Child4" refType="w" fact="0.6487"/>
              <dgm:constr type="t" for="ch" forName="Child4" refType="h" fact="0.6876"/>
              <dgm:constr type="w" for="ch" forName="Child4" refType="w" fact="0.0987"/>
              <dgm:constr type="h" for="ch" forName="Child4" refType="h" fact="0.3124"/>
              <dgm:constr type="r" for="ch" forName="Accent3" refType="w" fact="0.7834"/>
              <dgm:constr type="t" for="ch" forName="Accent3" refType="h" fact="-0.0109"/>
              <dgm:constr type="w" for="ch" forName="Accent3" refType="w" fact="0.1496"/>
              <dgm:constr type="h" for="ch" forName="Accent3" refType="h" fact="0.806"/>
              <dgm:constr type="r" for="ch" forName="ParentBackground3" refType="w" fact="0.758"/>
              <dgm:constr type="t" for="ch" forName="ParentBackground3" refType="h" fact="0.1262"/>
              <dgm:constr type="w" for="ch" forName="ParentBackground3" refType="w" fact="0.0987"/>
              <dgm:constr type="h" for="ch" forName="ParentBackground3" refType="h" fact="0.5319"/>
              <dgm:constr type="r" for="ch" forName="Child3" refType="w" fact="0.758"/>
              <dgm:constr type="t" for="ch" forName="Child3" refType="h" fact="0.6876"/>
              <dgm:constr type="w" for="ch" forName="Child3" refType="w" fact="0.0987"/>
              <dgm:constr type="h" for="ch" forName="Child3" refType="h" fact="0.3124"/>
              <dgm:constr type="r" for="ch" forName="Accent2" refType="w" fact="0.8927"/>
              <dgm:constr type="t" for="ch" forName="Accent2" refType="h" fact="-0.0109"/>
              <dgm:constr type="w" for="ch" forName="Accent2" refType="w" fact="0.1496"/>
              <dgm:constr type="h" for="ch" forName="Accent2" refType="h" fact="0.806"/>
              <dgm:constr type="r" for="ch" forName="ParentBackground2" refType="w" fact="0.8673"/>
              <dgm:constr type="t" for="ch" forName="ParentBackground2" refType="h" fact="0.1262"/>
              <dgm:constr type="w" for="ch" forName="ParentBackground2" refType="w" fact="0.0987"/>
              <dgm:constr type="h" for="ch" forName="ParentBackground2" refType="h" fact="0.5319"/>
              <dgm:constr type="r" for="ch" forName="Child2" refType="w" fact="0.8673"/>
              <dgm:constr type="t" for="ch" forName="Child2" refType="h" fact="0.6876"/>
              <dgm:constr type="w" for="ch" forName="Child2" refType="w" fact="0.0987"/>
              <dgm:constr type="h" for="ch" forName="Child2" refType="h" fact="0.3124"/>
              <dgm:constr type="r" for="ch" forName="Accent1" refType="w" fact="1.002"/>
              <dgm:constr type="t" for="ch" forName="Accent1" refType="h" fact="-0.0109"/>
              <dgm:constr type="w" for="ch" forName="Accent1" refType="w" fact="0.1496"/>
              <dgm:constr type="h" for="ch" forName="Accent1" refType="h" fact="0.806"/>
              <dgm:constr type="r" for="ch" forName="ParentBackground1" refType="w" fact="0.9765"/>
              <dgm:constr type="t" for="ch" forName="ParentBackground1" refType="h" fact="0.1262"/>
              <dgm:constr type="w" for="ch" forName="ParentBackground1" refType="w" fact="0.0987"/>
              <dgm:constr type="h" for="ch" forName="ParentBackground1" refType="h" fact="0.5319"/>
              <dgm:constr type="r" for="ch" forName="Child1" refType="w" fact="0.9765"/>
              <dgm:constr type="t" for="ch" forName="Child1" refType="h" fact="0.6876"/>
              <dgm:constr type="w" for="ch" forName="Child1" refType="w" fact="0.0987"/>
              <dgm:constr type="h" for="ch" forName="Child1" refType="h" fact="0.3124"/>
            </dgm:constrLst>
          </dgm:if>
          <dgm:if name="Name26" axis="ch" ptType="node" func="cnt" op="equ" val="10">
            <dgm:alg type="composite">
              <dgm:param type="ar" val="5.9769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7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r" for="ch" forName="Parent10" refType="w" fact="0.0795"/>
              <dgm:constr type="t" for="ch" forName="Parent10" refType="h" fact="0.2022"/>
              <dgm:constr type="w" for="ch" forName="Parent10" refType="w" fact="0.0636"/>
              <dgm:constr type="h" for="ch" forName="Parent10" refType="h" fact="0.3799"/>
              <dgm:constr type="r" for="ch" forName="Parent9" refType="w" fact="0.178"/>
              <dgm:constr type="t" for="ch" forName="Parent9" refType="h" fact="0.2022"/>
              <dgm:constr type="w" for="ch" forName="Parent9" refType="w" fact="0.0636"/>
              <dgm:constr type="h" for="ch" forName="Parent9" refType="h" fact="0.3799"/>
              <dgm:constr type="r" for="ch" forName="Parent8" refType="w" fact="0.2765"/>
              <dgm:constr type="t" for="ch" forName="Parent8" refType="h" fact="0.2022"/>
              <dgm:constr type="w" for="ch" forName="Parent8" refType="w" fact="0.0636"/>
              <dgm:constr type="h" for="ch" forName="Parent8" refType="h" fact="0.3799"/>
              <dgm:constr type="r" for="ch" forName="Parent7" refType="w" fact="0.375"/>
              <dgm:constr type="t" for="ch" forName="Parent7" refType="h" fact="0.2022"/>
              <dgm:constr type="w" for="ch" forName="Parent7" refType="w" fact="0.0636"/>
              <dgm:constr type="h" for="ch" forName="Parent7" refType="h" fact="0.3799"/>
              <dgm:constr type="r" for="ch" forName="Parent6" refType="w" fact="0.4736"/>
              <dgm:constr type="t" for="ch" forName="Parent6" refType="h" fact="0.2022"/>
              <dgm:constr type="w" for="ch" forName="Parent6" refType="w" fact="0.0636"/>
              <dgm:constr type="h" for="ch" forName="Parent6" refType="h" fact="0.3799"/>
              <dgm:constr type="r" for="ch" forName="Parent5" refType="w" fact="0.5721"/>
              <dgm:constr type="t" for="ch" forName="Parent5" refType="h" fact="0.2022"/>
              <dgm:constr type="w" for="ch" forName="Parent5" refType="w" fact="0.0636"/>
              <dgm:constr type="h" for="ch" forName="Parent5" refType="h" fact="0.3799"/>
              <dgm:constr type="r" for="ch" forName="Parent4" refType="w" fact="0.6706"/>
              <dgm:constr type="t" for="ch" forName="Parent4" refType="h" fact="0.2022"/>
              <dgm:constr type="w" for="ch" forName="Parent4" refType="w" fact="0.0636"/>
              <dgm:constr type="h" for="ch" forName="Parent4" refType="h" fact="0.3799"/>
              <dgm:constr type="r" for="ch" forName="Parent3" refType="w" fact="0.7691"/>
              <dgm:constr type="t" for="ch" forName="Parent3" refType="h" fact="0.2022"/>
              <dgm:constr type="w" for="ch" forName="Parent3" refType="w" fact="0.0636"/>
              <dgm:constr type="h" for="ch" forName="Parent3" refType="h" fact="0.3799"/>
              <dgm:constr type="r" for="ch" forName="Parent2" refType="w" fact="0.8676"/>
              <dgm:constr type="t" for="ch" forName="Parent2" refType="h" fact="0.2022"/>
              <dgm:constr type="w" for="ch" forName="Parent2" refType="w" fact="0.0636"/>
              <dgm:constr type="h" for="ch" forName="Parent2" refType="h" fact="0.3799"/>
              <dgm:constr type="r" for="ch" forName="Parent1" refType="w" fact="0.9662"/>
              <dgm:constr type="t" for="ch" forName="Parent1" refType="h" fact="0.2022"/>
              <dgm:constr type="w" for="ch" forName="Parent1" refType="w" fact="0.0636"/>
              <dgm:constr type="h" for="ch" forName="Parent1" refType="h" fact="0.3799"/>
              <dgm:constr type="r" for="ch" forName="Accent10" refType="w" fact="0.0953"/>
              <dgm:constr type="t" for="ch" forName="Accent10" refType="h" fact="0.1072"/>
              <dgm:constr type="w" for="ch" forName="Accent10" refType="w" fact="0.0953"/>
              <dgm:constr type="h" for="ch" forName="Accent10" refType="h" fact="0.5699"/>
              <dgm:constr type="r" for="ch" forName="ParentBackground10" refType="w" fact="0.0922"/>
              <dgm:constr type="t" for="ch" forName="ParentBackground10" refType="h" fact="0.1262"/>
              <dgm:constr type="w" for="ch" forName="ParentBackground10" refType="w" fact="0.089"/>
              <dgm:constr type="h" for="ch" forName="ParentBackground10" refType="h" fact="0.5319"/>
              <dgm:constr type="r" for="ch" forName="Child10" refType="w" fact="0.0922"/>
              <dgm:constr type="t" for="ch" forName="Child10" refType="h" fact="0.6876"/>
              <dgm:constr type="w" for="ch" forName="Child10" refType="w" fact="0.089"/>
              <dgm:constr type="h" for="ch" forName="Child10" refType="h" fact="0.3124"/>
              <dgm:constr type="r" for="ch" forName="Accent9" refType="w" fact="0.2136"/>
              <dgm:constr type="t" for="ch" forName="Accent9" refType="h" fact="-0.0109"/>
              <dgm:constr type="w" for="ch" forName="Accent9" refType="w" fact="0.1348"/>
              <dgm:constr type="h" for="ch" forName="Accent9" refType="h" fact="0.806"/>
              <dgm:constr type="r" for="ch" forName="ParentBackground9" refType="w" fact="0.1907"/>
              <dgm:constr type="t" for="ch" forName="ParentBackground9" refType="h" fact="0.1262"/>
              <dgm:constr type="w" for="ch" forName="ParentBackground9" refType="w" fact="0.089"/>
              <dgm:constr type="h" for="ch" forName="ParentBackground9" refType="h" fact="0.5319"/>
              <dgm:constr type="r" for="ch" forName="Child9" refType="w" fact="0.1907"/>
              <dgm:constr type="t" for="ch" forName="Child9" refType="h" fact="0.6876"/>
              <dgm:constr type="w" for="ch" forName="Child9" refType="w" fact="0.089"/>
              <dgm:constr type="h" for="ch" forName="Child9" refType="h" fact="0.3124"/>
              <dgm:constr type="r" for="ch" forName="Accent8" refType="w" fact="0.3121"/>
              <dgm:constr type="t" for="ch" forName="Accent8" refType="h" fact="-0.0109"/>
              <dgm:constr type="w" for="ch" forName="Accent8" refType="w" fact="0.1348"/>
              <dgm:constr type="h" for="ch" forName="Accent8" refType="h" fact="0.806"/>
              <dgm:constr type="r" for="ch" forName="ParentBackground8" refType="w" fact="0.2892"/>
              <dgm:constr type="t" for="ch" forName="ParentBackground8" refType="h" fact="0.1262"/>
              <dgm:constr type="w" for="ch" forName="ParentBackground8" refType="w" fact="0.089"/>
              <dgm:constr type="h" for="ch" forName="ParentBackground8" refType="h" fact="0.5319"/>
              <dgm:constr type="r" for="ch" forName="Child8" refType="w" fact="0.2892"/>
              <dgm:constr type="t" for="ch" forName="Child8" refType="h" fact="0.6876"/>
              <dgm:constr type="w" for="ch" forName="Child8" refType="w" fact="0.089"/>
              <dgm:constr type="h" for="ch" forName="Child8" refType="h" fact="0.3124"/>
              <dgm:constr type="r" for="ch" forName="Accent7" refType="w" fact="0.4107"/>
              <dgm:constr type="t" for="ch" forName="Accent7" refType="h" fact="-0.0109"/>
              <dgm:constr type="w" for="ch" forName="Accent7" refType="w" fact="0.1348"/>
              <dgm:constr type="h" for="ch" forName="Accent7" refType="h" fact="0.806"/>
              <dgm:constr type="r" for="ch" forName="ParentBackground7" refType="w" fact="0.3877"/>
              <dgm:constr type="t" for="ch" forName="ParentBackground7" refType="h" fact="0.1262"/>
              <dgm:constr type="w" for="ch" forName="ParentBackground7" refType="w" fact="0.089"/>
              <dgm:constr type="h" for="ch" forName="ParentBackground7" refType="h" fact="0.5319"/>
              <dgm:constr type="r" for="ch" forName="Child7" refType="w" fact="0.3877"/>
              <dgm:constr type="t" for="ch" forName="Child7" refType="h" fact="0.6876"/>
              <dgm:constr type="w" for="ch" forName="Child7" refType="w" fact="0.089"/>
              <dgm:constr type="h" for="ch" forName="Child7" refType="h" fact="0.3124"/>
              <dgm:constr type="r" for="ch" forName="Accent6" refType="w" fact="0.5092"/>
              <dgm:constr type="t" for="ch" forName="Accent6" refType="h" fact="-0.0109"/>
              <dgm:constr type="w" for="ch" forName="Accent6" refType="w" fact="0.1348"/>
              <dgm:constr type="h" for="ch" forName="Accent6" refType="h" fact="0.806"/>
              <dgm:constr type="r" for="ch" forName="ParentBackground6" refType="w" fact="0.4863"/>
              <dgm:constr type="t" for="ch" forName="ParentBackground6" refType="h" fact="0.1262"/>
              <dgm:constr type="w" for="ch" forName="ParentBackground6" refType="w" fact="0.089"/>
              <dgm:constr type="h" for="ch" forName="ParentBackground6" refType="h" fact="0.5319"/>
              <dgm:constr type="r" for="ch" forName="Child6" refType="w" fact="0.4863"/>
              <dgm:constr type="t" for="ch" forName="Child6" refType="h" fact="0.6876"/>
              <dgm:constr type="w" for="ch" forName="Child6" refType="w" fact="0.089"/>
              <dgm:constr type="h" for="ch" forName="Child6" refType="h" fact="0.3124"/>
              <dgm:constr type="r" for="ch" forName="Accent5" refType="w" fact="0.6077"/>
              <dgm:constr type="t" for="ch" forName="Accent5" refType="h" fact="-0.0109"/>
              <dgm:constr type="w" for="ch" forName="Accent5" refType="w" fact="0.1348"/>
              <dgm:constr type="h" for="ch" forName="Accent5" refType="h" fact="0.806"/>
              <dgm:constr type="r" for="ch" forName="ParentBackground5" refType="w" fact="0.5848"/>
              <dgm:constr type="t" for="ch" forName="ParentBackground5" refType="h" fact="0.1262"/>
              <dgm:constr type="w" for="ch" forName="ParentBackground5" refType="w" fact="0.089"/>
              <dgm:constr type="h" for="ch" forName="ParentBackground5" refType="h" fact="0.5319"/>
              <dgm:constr type="r" for="ch" forName="Child5" refType="w" fact="0.5848"/>
              <dgm:constr type="t" for="ch" forName="Child5" refType="h" fact="0.6876"/>
              <dgm:constr type="w" for="ch" forName="Child5" refType="w" fact="0.089"/>
              <dgm:constr type="h" for="ch" forName="Child5" refType="h" fact="0.3124"/>
              <dgm:constr type="r" for="ch" forName="Accent4" refType="w" fact="0.7062"/>
              <dgm:constr type="t" for="ch" forName="Accent4" refType="h" fact="-0.0109"/>
              <dgm:constr type="w" for="ch" forName="Accent4" refType="w" fact="0.1348"/>
              <dgm:constr type="h" for="ch" forName="Accent4" refType="h" fact="0.806"/>
              <dgm:constr type="r" for="ch" forName="ParentBackground4" refType="w" fact="0.6833"/>
              <dgm:constr type="t" for="ch" forName="ParentBackground4" refType="h" fact="0.1262"/>
              <dgm:constr type="w" for="ch" forName="ParentBackground4" refType="w" fact="0.089"/>
              <dgm:constr type="h" for="ch" forName="ParentBackground4" refType="h" fact="0.5319"/>
              <dgm:constr type="r" for="ch" forName="Child4" refType="w" fact="0.6833"/>
              <dgm:constr type="t" for="ch" forName="Child4" refType="h" fact="0.6876"/>
              <dgm:constr type="w" for="ch" forName="Child4" refType="w" fact="0.089"/>
              <dgm:constr type="h" for="ch" forName="Child4" refType="h" fact="0.3124"/>
              <dgm:constr type="r" for="ch" forName="Accent3" refType="w" fact="0.8048"/>
              <dgm:constr type="t" for="ch" forName="Accent3" refType="h" fact="-0.0109"/>
              <dgm:constr type="w" for="ch" forName="Accent3" refType="w" fact="0.1348"/>
              <dgm:constr type="h" for="ch" forName="Accent3" refType="h" fact="0.806"/>
              <dgm:constr type="r" for="ch" forName="ParentBackground3" refType="w" fact="0.7818"/>
              <dgm:constr type="t" for="ch" forName="ParentBackground3" refType="h" fact="0.1262"/>
              <dgm:constr type="w" for="ch" forName="ParentBackground3" refType="w" fact="0.089"/>
              <dgm:constr type="h" for="ch" forName="ParentBackground3" refType="h" fact="0.5319"/>
              <dgm:constr type="r" for="ch" forName="Child3" refType="w" fact="0.7818"/>
              <dgm:constr type="t" for="ch" forName="Child3" refType="h" fact="0.6876"/>
              <dgm:constr type="w" for="ch" forName="Child3" refType="w" fact="0.089"/>
              <dgm:constr type="h" for="ch" forName="Child3" refType="h" fact="0.3124"/>
              <dgm:constr type="r" for="ch" forName="Accent2" refType="w" fact="0.9033"/>
              <dgm:constr type="t" for="ch" forName="Accent2" refType="h" fact="-0.0109"/>
              <dgm:constr type="w" for="ch" forName="Accent2" refType="w" fact="0.1348"/>
              <dgm:constr type="h" for="ch" forName="Accent2" refType="h" fact="0.806"/>
              <dgm:constr type="r" for="ch" forName="ParentBackground2" refType="w" fact="0.8804"/>
              <dgm:constr type="t" for="ch" forName="ParentBackground2" refType="h" fact="0.1262"/>
              <dgm:constr type="w" for="ch" forName="ParentBackground2" refType="w" fact="0.089"/>
              <dgm:constr type="h" for="ch" forName="ParentBackground2" refType="h" fact="0.5319"/>
              <dgm:constr type="r" for="ch" forName="Child2" refType="w" fact="0.8804"/>
              <dgm:constr type="t" for="ch" forName="Child2" refType="h" fact="0.6876"/>
              <dgm:constr type="w" for="ch" forName="Child2" refType="w" fact="0.089"/>
              <dgm:constr type="h" for="ch" forName="Child2" refType="h" fact="0.3124"/>
              <dgm:constr type="r" for="ch" forName="Accent1" refType="w" fact="1.0018"/>
              <dgm:constr type="t" for="ch" forName="Accent1" refType="h" fact="-0.0109"/>
              <dgm:constr type="w" for="ch" forName="Accent1" refType="w" fact="0.1348"/>
              <dgm:constr type="h" for="ch" forName="Accent1" refType="h" fact="0.806"/>
              <dgm:constr type="r" for="ch" forName="ParentBackground1" refType="w" fact="0.9789"/>
              <dgm:constr type="t" for="ch" forName="ParentBackground1" refType="h" fact="0.1262"/>
              <dgm:constr type="w" for="ch" forName="ParentBackground1" refType="w" fact="0.089"/>
              <dgm:constr type="h" for="ch" forName="ParentBackground1" refType="h" fact="0.5319"/>
              <dgm:constr type="r" for="ch" forName="Child1" refType="w" fact="0.9789"/>
              <dgm:constr type="t" for="ch" forName="Child1" refType="h" fact="0.6876"/>
              <dgm:constr type="w" for="ch" forName="Child1" refType="w" fact="0.089"/>
              <dgm:constr type="h" for="ch" forName="Child1" refType="h" fact="0.3124"/>
            </dgm:constrLst>
          </dgm:if>
          <dgm:else name="Name27">
            <dgm:alg type="composite">
              <dgm:param type="ar" val="6.5658"/>
            </dgm:alg>
            <dgm:constrLst>
              <dgm:constr type="primFontSz" for="des" forName="Child1" val="65"/>
              <dgm:constr type="primFontSz" for="des" forName="Parent1" val="65"/>
              <dgm:constr type="primFontSz" for="des" forName="Child1" refType="primFontSz" refFor="des" refForName="Parent1" op="lte"/>
              <dgm:constr type="primFontSz" for="des" forName="Child2" refType="primFontSz" refFor="des" refForName="Parent1" op="lte"/>
              <dgm:constr type="primFontSz" for="des" forName="Child3" refType="primFontSz" refFor="des" refForName="Parent1" op="lte"/>
              <dgm:constr type="primFontSz" for="des" forName="Child4" refType="primFontSz" refFor="des" refForName="Parent1" op="lte"/>
              <dgm:constr type="primFontSz" for="des" forName="Child5" refType="primFontSz" refFor="des" refForName="Parent1" op="lte"/>
              <dgm:constr type="primFontSz" for="des" forName="Child6" refType="primFontSz" refFor="des" refForName="Parent1" op="lte"/>
              <dgm:constr type="primFontSz" for="des" forName="Child7" refType="primFontSz" refFor="des" refForName="Parent1" op="lte"/>
              <dgm:constr type="primFontSz" for="des" forName="Child8" refType="primFontSz" refFor="des" refForName="Parent1" op="lte"/>
              <dgm:constr type="primFontSz" for="des" forName="Child9" refType="primFontSz" refFor="des" refForName="Parent1" op="lte"/>
              <dgm:constr type="primFontSz" for="des" forName="Child10" refType="primFontSz" refFor="des" refForName="Parent1" op="lte"/>
              <dgm:constr type="primFontSz" for="des" forName="Child11" refType="primFontSz" refFor="des" refForName="Parent1" op="lte"/>
              <dgm:constr type="primFontSz" for="des" forName="Child1" refType="primFontSz" refFor="des" refForName="Parent2" op="lte"/>
              <dgm:constr type="primFontSz" for="des" forName="Child2" refType="primFontSz" refFor="des" refForName="Parent2" op="lte"/>
              <dgm:constr type="primFontSz" for="des" forName="Child3" refType="primFontSz" refFor="des" refForName="Parent2" op="lte"/>
              <dgm:constr type="primFontSz" for="des" forName="Child4" refType="primFontSz" refFor="des" refForName="Parent2" op="lte"/>
              <dgm:constr type="primFontSz" for="des" forName="Child5" refType="primFontSz" refFor="des" refForName="Parent2" op="lte"/>
              <dgm:constr type="primFontSz" for="des" forName="Child6" refType="primFontSz" refFor="des" refForName="Parent2" op="lte"/>
              <dgm:constr type="primFontSz" for="des" forName="Child7" refType="primFontSz" refFor="des" refForName="Parent2" op="lte"/>
              <dgm:constr type="primFontSz" for="des" forName="Child8" refType="primFontSz" refFor="des" refForName="Parent2" op="lte"/>
              <dgm:constr type="primFontSz" for="des" forName="Child9" refType="primFontSz" refFor="des" refForName="Parent2" op="lte"/>
              <dgm:constr type="primFontSz" for="des" forName="Child10" refType="primFontSz" refFor="des" refForName="Parent2" op="lte"/>
              <dgm:constr type="primFontSz" for="des" forName="Child11" refType="primFontSz" refFor="des" refForName="Parent2" op="lte"/>
              <dgm:constr type="primFontSz" for="des" forName="Child1" refType="primFontSz" refFor="des" refForName="Parent3" op="lte"/>
              <dgm:constr type="primFontSz" for="des" forName="Child2" refType="primFontSz" refFor="des" refForName="Parent3" op="lte"/>
              <dgm:constr type="primFontSz" for="des" forName="Child3" refType="primFontSz" refFor="des" refForName="Parent3" op="lte"/>
              <dgm:constr type="primFontSz" for="des" forName="Child4" refType="primFontSz" refFor="des" refForName="Parent3" op="lte"/>
              <dgm:constr type="primFontSz" for="des" forName="Child5" refType="primFontSz" refFor="des" refForName="Parent3" op="lte"/>
              <dgm:constr type="primFontSz" for="des" forName="Child6" refType="primFontSz" refFor="des" refForName="Parent3" op="lte"/>
              <dgm:constr type="primFontSz" for="des" forName="Child7" refType="primFontSz" refFor="des" refForName="Parent3" op="lte"/>
              <dgm:constr type="primFontSz" for="des" forName="Child8" refType="primFontSz" refFor="des" refForName="Parent3" op="lte"/>
              <dgm:constr type="primFontSz" for="des" forName="Child9" refType="primFontSz" refFor="des" refForName="Parent3" op="lte"/>
              <dgm:constr type="primFontSz" for="des" forName="Child10" refType="primFontSz" refFor="des" refForName="Parent3" op="lte"/>
              <dgm:constr type="primFontSz" for="des" forName="Child11" refType="primFontSz" refFor="des" refForName="Parent3" op="lte"/>
              <dgm:constr type="primFontSz" for="des" forName="Child1" refType="primFontSz" refFor="des" refForName="Parent4" op="lte"/>
              <dgm:constr type="primFontSz" for="des" forName="Child2" refType="primFontSz" refFor="des" refForName="Parent4" op="lte"/>
              <dgm:constr type="primFontSz" for="des" forName="Child3" refType="primFontSz" refFor="des" refForName="Parent4" op="lte"/>
              <dgm:constr type="primFontSz" for="des" forName="Child4" refType="primFontSz" refFor="des" refForName="Parent4" op="lte"/>
              <dgm:constr type="primFontSz" for="des" forName="Child5" refType="primFontSz" refFor="des" refForName="Parent4" op="lte"/>
              <dgm:constr type="primFontSz" for="des" forName="Child6" refType="primFontSz" refFor="des" refForName="Parent4" op="lte"/>
              <dgm:constr type="primFontSz" for="des" forName="Child7" refType="primFontSz" refFor="des" refForName="Parent4" op="lte"/>
              <dgm:constr type="primFontSz" for="des" forName="Child8" refType="primFontSz" refFor="des" refForName="Parent4" op="lte"/>
              <dgm:constr type="primFontSz" for="des" forName="Child9" refType="primFontSz" refFor="des" refForName="Parent4" op="lte"/>
              <dgm:constr type="primFontSz" for="des" forName="Child10" refType="primFontSz" refFor="des" refForName="Parent4" op="lte"/>
              <dgm:constr type="primFontSz" for="des" forName="Child11" refType="primFontSz" refFor="des" refForName="Parent4" op="lte"/>
              <dgm:constr type="primFontSz" for="des" forName="Child1" refType="primFontSz" refFor="des" refForName="Parent5" op="lte"/>
              <dgm:constr type="primFontSz" for="des" forName="Child2" refType="primFontSz" refFor="des" refForName="Parent5" op="lte"/>
              <dgm:constr type="primFontSz" for="des" forName="Child3" refType="primFontSz" refFor="des" refForName="Parent5" op="lte"/>
              <dgm:constr type="primFontSz" for="des" forName="Child4" refType="primFontSz" refFor="des" refForName="Parent5" op="lte"/>
              <dgm:constr type="primFontSz" for="des" forName="Child5" refType="primFontSz" refFor="des" refForName="Parent5" op="lte"/>
              <dgm:constr type="primFontSz" for="des" forName="Child6" refType="primFontSz" refFor="des" refForName="Parent5" op="lte"/>
              <dgm:constr type="primFontSz" for="des" forName="Child7" refType="primFontSz" refFor="des" refForName="Parent5" op="lte"/>
              <dgm:constr type="primFontSz" for="des" forName="Child8" refType="primFontSz" refFor="des" refForName="Parent5" op="lte"/>
              <dgm:constr type="primFontSz" for="des" forName="Child9" refType="primFontSz" refFor="des" refForName="Parent5" op="lte"/>
              <dgm:constr type="primFontSz" for="des" forName="Child10" refType="primFontSz" refFor="des" refForName="Parent5" op="lte"/>
              <dgm:constr type="primFontSz" for="des" forName="Child11" refType="primFontSz" refFor="des" refForName="Parent5" op="lte"/>
              <dgm:constr type="primFontSz" for="des" forName="Child1" refType="primFontSz" refFor="des" refForName="Parent6" op="lte"/>
              <dgm:constr type="primFontSz" for="des" forName="Child2" refType="primFontSz" refFor="des" refForName="Parent6" op="lte"/>
              <dgm:constr type="primFontSz" for="des" forName="Child3" refType="primFontSz" refFor="des" refForName="Parent6" op="lte"/>
              <dgm:constr type="primFontSz" for="des" forName="Child4" refType="primFontSz" refFor="des" refForName="Parent6" op="lte"/>
              <dgm:constr type="primFontSz" for="des" forName="Child5" refType="primFontSz" refFor="des" refForName="Parent6" op="lte"/>
              <dgm:constr type="primFontSz" for="des" forName="Child6" refType="primFontSz" refFor="des" refForName="Parent6" op="lte"/>
              <dgm:constr type="primFontSz" for="des" forName="Child7" refType="primFontSz" refFor="des" refForName="Parent6" op="lte"/>
              <dgm:constr type="primFontSz" for="des" forName="Child8" refType="primFontSz" refFor="des" refForName="Parent6" op="lte"/>
              <dgm:constr type="primFontSz" for="des" forName="Child9" refType="primFontSz" refFor="des" refForName="Parent6" op="lte"/>
              <dgm:constr type="primFontSz" for="des" forName="Child10" refType="primFontSz" refFor="des" refForName="Parent6" op="lte"/>
              <dgm:constr type="primFontSz" for="des" forName="Child11" refType="primFontSz" refFor="des" refForName="Parent6" op="lte"/>
              <dgm:constr type="primFontSz" for="des" forName="Child1" refType="primFontSz" refFor="des" refForName="Parent7" op="lte"/>
              <dgm:constr type="primFontSz" for="des" forName="Child2" refType="primFontSz" refFor="des" refForName="Parent7" op="lte"/>
              <dgm:constr type="primFontSz" for="des" forName="Child3" refType="primFontSz" refFor="des" refForName="Parent7" op="lte"/>
              <dgm:constr type="primFontSz" for="des" forName="Child4" refType="primFontSz" refFor="des" refForName="Parent7" op="lte"/>
              <dgm:constr type="primFontSz" for="des" forName="Child5" refType="primFontSz" refFor="des" refForName="Parent7" op="lte"/>
              <dgm:constr type="primFontSz" for="des" forName="Child6" refType="primFontSz" refFor="des" refForName="Parent7" op="lte"/>
              <dgm:constr type="primFontSz" for="des" forName="Child7" refType="primFontSz" refFor="des" refForName="Parent7" op="lte"/>
              <dgm:constr type="primFontSz" for="des" forName="Child8" refType="primFontSz" refFor="des" refForName="Parent7" op="lte"/>
              <dgm:constr type="primFontSz" for="des" forName="Child9" refType="primFontSz" refFor="des" refForName="Parent7" op="lte"/>
              <dgm:constr type="primFontSz" for="des" forName="Child10" refType="primFontSz" refFor="des" refForName="Parent7" op="lte"/>
              <dgm:constr type="primFontSz" for="des" forName="Child11" refType="primFontSz" refFor="des" refForName="Parent7" op="lte"/>
              <dgm:constr type="primFontSz" for="des" forName="Child1" refType="primFontSz" refFor="des" refForName="Parent8" op="lte"/>
              <dgm:constr type="primFontSz" for="des" forName="Child2" refType="primFontSz" refFor="des" refForName="Parent8" op="lte"/>
              <dgm:constr type="primFontSz" for="des" forName="Child3" refType="primFontSz" refFor="des" refForName="Parent8" op="lte"/>
              <dgm:constr type="primFontSz" for="des" forName="Child4" refType="primFontSz" refFor="des" refForName="Parent8" op="lte"/>
              <dgm:constr type="primFontSz" for="des" forName="Child5" refType="primFontSz" refFor="des" refForName="Parent8" op="lte"/>
              <dgm:constr type="primFontSz" for="des" forName="Child6" refType="primFontSz" refFor="des" refForName="Parent8" op="lte"/>
              <dgm:constr type="primFontSz" for="des" forName="Child7" refType="primFontSz" refFor="des" refForName="Parent8" op="lte"/>
              <dgm:constr type="primFontSz" for="des" forName="Child8" refType="primFontSz" refFor="des" refForName="Parent8" op="lte"/>
              <dgm:constr type="primFontSz" for="des" forName="Child9" refType="primFontSz" refFor="des" refForName="Parent8" op="lte"/>
              <dgm:constr type="primFontSz" for="des" forName="Child10" refType="primFontSz" refFor="des" refForName="Parent8" op="lte"/>
              <dgm:constr type="primFontSz" for="des" forName="Child11" refType="primFontSz" refFor="des" refForName="Parent8" op="lte"/>
              <dgm:constr type="primFontSz" for="des" forName="Child1" refType="primFontSz" refFor="des" refForName="Parent9" op="lte"/>
              <dgm:constr type="primFontSz" for="des" forName="Child2" refType="primFontSz" refFor="des" refForName="Parent9" op="lte"/>
              <dgm:constr type="primFontSz" for="des" forName="Child3" refType="primFontSz" refFor="des" refForName="Parent9" op="lte"/>
              <dgm:constr type="primFontSz" for="des" forName="Child4" refType="primFontSz" refFor="des" refForName="Parent9" op="lte"/>
              <dgm:constr type="primFontSz" for="des" forName="Child5" refType="primFontSz" refFor="des" refForName="Parent9" op="lte"/>
              <dgm:constr type="primFontSz" for="des" forName="Child6" refType="primFontSz" refFor="des" refForName="Parent9" op="lte"/>
              <dgm:constr type="primFontSz" for="des" forName="Child7" refType="primFontSz" refFor="des" refForName="Parent9" op="lte"/>
              <dgm:constr type="primFontSz" for="des" forName="Child8" refType="primFontSz" refFor="des" refForName="Parent9" op="lte"/>
              <dgm:constr type="primFontSz" for="des" forName="Child9" refType="primFontSz" refFor="des" refForName="Parent9" op="lte"/>
              <dgm:constr type="primFontSz" for="des" forName="Child10" refType="primFontSz" refFor="des" refForName="Parent9" op="lte"/>
              <dgm:constr type="primFontSz" for="des" forName="Child11" refType="primFontSz" refFor="des" refForName="Parent9" op="lte"/>
              <dgm:constr type="primFontSz" for="des" forName="Child1" refType="primFontSz" refFor="des" refForName="Parent10" op="lte"/>
              <dgm:constr type="primFontSz" for="des" forName="Child2" refType="primFontSz" refFor="des" refForName="Parent10" op="lte"/>
              <dgm:constr type="primFontSz" for="des" forName="Child3" refType="primFontSz" refFor="des" refForName="Parent10" op="lte"/>
              <dgm:constr type="primFontSz" for="des" forName="Child4" refType="primFontSz" refFor="des" refForName="Parent10" op="lte"/>
              <dgm:constr type="primFontSz" for="des" forName="Child5" refType="primFontSz" refFor="des" refForName="Parent10" op="lte"/>
              <dgm:constr type="primFontSz" for="des" forName="Child6" refType="primFontSz" refFor="des" refForName="Parent10" op="lte"/>
              <dgm:constr type="primFontSz" for="des" forName="Child7" refType="primFontSz" refFor="des" refForName="Parent10" op="lte"/>
              <dgm:constr type="primFontSz" for="des" forName="Child8" refType="primFontSz" refFor="des" refForName="Parent10" op="lte"/>
              <dgm:constr type="primFontSz" for="des" forName="Child9" refType="primFontSz" refFor="des" refForName="Parent10" op="lte"/>
              <dgm:constr type="primFontSz" for="des" forName="Child10" refType="primFontSz" refFor="des" refForName="Parent10" op="lte"/>
              <dgm:constr type="primFontSz" for="des" forName="Child11" refType="primFontSz" refFor="des" refForName="Parent10" op="lte"/>
              <dgm:constr type="primFontSz" for="des" forName="Child1" refType="primFontSz" refFor="des" refForName="Parent11" op="lte"/>
              <dgm:constr type="primFontSz" for="des" forName="Child2" refType="primFontSz" refFor="des" refForName="Parent11" op="lte"/>
              <dgm:constr type="primFontSz" for="des" forName="Child3" refType="primFontSz" refFor="des" refForName="Parent11" op="lte"/>
              <dgm:constr type="primFontSz" for="des" forName="Child4" refType="primFontSz" refFor="des" refForName="Parent11" op="lte"/>
              <dgm:constr type="primFontSz" for="des" forName="Child5" refType="primFontSz" refFor="des" refForName="Parent11" op="lte"/>
              <dgm:constr type="primFontSz" for="des" forName="Child6" refType="primFontSz" refFor="des" refForName="Parent11" op="lte"/>
              <dgm:constr type="primFontSz" for="des" forName="Child7" refType="primFontSz" refFor="des" refForName="Parent11" op="lte"/>
              <dgm:constr type="primFontSz" for="des" forName="Child8" refType="primFontSz" refFor="des" refForName="Parent11" op="lte"/>
              <dgm:constr type="primFontSz" for="des" forName="Child9" refType="primFontSz" refFor="des" refForName="Parent11" op="lte"/>
              <dgm:constr type="primFontSz" for="des" forName="Child10" refType="primFontSz" refFor="des" refForName="Parent11" op="lte"/>
              <dgm:constr type="primFontSz" for="des" forName="Child11" refType="primFontSz" refFor="des" refForName="Parent11" op="lte"/>
              <dgm:constr type="primFontSz" for="des" forName="Parent2" refType="primFontSz" refFor="des" refForName="Parent1" op="equ"/>
              <dgm:constr type="primFontSz" for="des" forName="Parent3" refType="primFontSz" refFor="des" refForName="Parent1" op="equ"/>
              <dgm:constr type="primFontSz" for="des" forName="Parent4" refType="primFontSz" refFor="des" refForName="Parent1" op="equ"/>
              <dgm:constr type="primFontSz" for="des" forName="Parent5" refType="primFontSz" refFor="des" refForName="Parent1" op="equ"/>
              <dgm:constr type="primFontSz" for="des" forName="Parent6" refType="primFontSz" refFor="des" refForName="Parent1" op="equ"/>
              <dgm:constr type="primFontSz" for="des" forName="Parent7" refType="primFontSz" refFor="des" refForName="Parent1" op="equ"/>
              <dgm:constr type="primFontSz" for="des" forName="Parent8" refType="primFontSz" refFor="des" refForName="Parent1" op="equ"/>
              <dgm:constr type="primFontSz" for="des" forName="Parent9" refType="primFontSz" refFor="des" refForName="Parent1" op="equ"/>
              <dgm:constr type="primFontSz" for="des" forName="Parent10" refType="primFontSz" refFor="des" refForName="Parent1" op="equ"/>
              <dgm:constr type="primFontSz" for="des" forName="Parent11" refType="primFontSz" refFor="des" refForName="Parent1" op="equ"/>
              <dgm:constr type="primFontSz" for="des" forName="Child2" refType="primFontSz" refFor="des" refForName="Child1" op="equ"/>
              <dgm:constr type="primFontSz" for="des" forName="Child3" refType="primFontSz" refFor="des" refForName="Child1" op="equ"/>
              <dgm:constr type="primFontSz" for="des" forName="Child4" refType="primFontSz" refFor="des" refForName="Child1" op="equ"/>
              <dgm:constr type="primFontSz" for="des" forName="Child5" refType="primFontSz" refFor="des" refForName="Child1" op="equ"/>
              <dgm:constr type="primFontSz" for="des" forName="Child6" refType="primFontSz" refFor="des" refForName="Child1" op="equ"/>
              <dgm:constr type="primFontSz" for="des" forName="Child7" refType="primFontSz" refFor="des" refForName="Child1" op="equ"/>
              <dgm:constr type="primFontSz" for="des" forName="Child8" refType="primFontSz" refFor="des" refForName="Child1" op="equ"/>
              <dgm:constr type="primFontSz" for="des" forName="Child9" refType="primFontSz" refFor="des" refForName="Child1" op="equ"/>
              <dgm:constr type="primFontSz" for="des" forName="Child10" refType="primFontSz" refFor="des" refForName="Child1" op="equ"/>
              <dgm:constr type="primFontSz" for="des" forName="Child11" refType="primFontSz" refFor="des" refForName="Child1" op="equ"/>
              <dgm:constr type="r" for="ch" forName="Parent11" refType="w" fact="0.0723"/>
              <dgm:constr type="t" for="ch" forName="Parent11" refType="h" fact="0.2022"/>
              <dgm:constr type="w" for="ch" forName="Parent11" refType="w" fact="0.0579"/>
              <dgm:constr type="h" for="ch" forName="Parent11" refType="h" fact="0.3799"/>
              <dgm:constr type="r" for="ch" forName="Parent10" refType="w" fact="0.162"/>
              <dgm:constr type="t" for="ch" forName="Parent10" refType="h" fact="0.2022"/>
              <dgm:constr type="w" for="ch" forName="Parent10" refType="w" fact="0.0579"/>
              <dgm:constr type="h" for="ch" forName="Parent10" refType="h" fact="0.3799"/>
              <dgm:constr type="r" for="ch" forName="Parent9" refType="w" fact="0.2517"/>
              <dgm:constr type="t" for="ch" forName="Parent9" refType="h" fact="0.2022"/>
              <dgm:constr type="w" for="ch" forName="Parent9" refType="w" fact="0.0579"/>
              <dgm:constr type="h" for="ch" forName="Parent9" refType="h" fact="0.3799"/>
              <dgm:constr type="r" for="ch" forName="Parent8" refType="w" fact="0.3414"/>
              <dgm:constr type="t" for="ch" forName="Parent8" refType="h" fact="0.2022"/>
              <dgm:constr type="w" for="ch" forName="Parent8" refType="w" fact="0.0579"/>
              <dgm:constr type="h" for="ch" forName="Parent8" refType="h" fact="0.3799"/>
              <dgm:constr type="r" for="ch" forName="Parent7" refType="w" fact="0.4311"/>
              <dgm:constr type="t" for="ch" forName="Parent7" refType="h" fact="0.2022"/>
              <dgm:constr type="w" for="ch" forName="Parent7" refType="w" fact="0.0579"/>
              <dgm:constr type="h" for="ch" forName="Parent7" refType="h" fact="0.3799"/>
              <dgm:constr type="r" for="ch" forName="Parent6" refType="w" fact="0.5208"/>
              <dgm:constr type="t" for="ch" forName="Parent6" refType="h" fact="0.2022"/>
              <dgm:constr type="w" for="ch" forName="Parent6" refType="w" fact="0.0579"/>
              <dgm:constr type="h" for="ch" forName="Parent6" refType="h" fact="0.3799"/>
              <dgm:constr type="r" for="ch" forName="Parent5" refType="w" fact="0.6105"/>
              <dgm:constr type="t" for="ch" forName="Parent5" refType="h" fact="0.2022"/>
              <dgm:constr type="w" for="ch" forName="Parent5" refType="w" fact="0.0579"/>
              <dgm:constr type="h" for="ch" forName="Parent5" refType="h" fact="0.3799"/>
              <dgm:constr type="r" for="ch" forName="Parent4" refType="w" fact="0.7001"/>
              <dgm:constr type="t" for="ch" forName="Parent4" refType="h" fact="0.2022"/>
              <dgm:constr type="w" for="ch" forName="Parent4" refType="w" fact="0.0579"/>
              <dgm:constr type="h" for="ch" forName="Parent4" refType="h" fact="0.3799"/>
              <dgm:constr type="r" for="ch" forName="Parent3" refType="w" fact="0.7898"/>
              <dgm:constr type="t" for="ch" forName="Parent3" refType="h" fact="0.2022"/>
              <dgm:constr type="w" for="ch" forName="Parent3" refType="w" fact="0.0579"/>
              <dgm:constr type="h" for="ch" forName="Parent3" refType="h" fact="0.3799"/>
              <dgm:constr type="r" for="ch" forName="Parent2" refType="w" fact="0.8795"/>
              <dgm:constr type="t" for="ch" forName="Parent2" refType="h" fact="0.2022"/>
              <dgm:constr type="w" for="ch" forName="Parent2" refType="w" fact="0.0579"/>
              <dgm:constr type="h" for="ch" forName="Parent2" refType="h" fact="0.3799"/>
              <dgm:constr type="r" for="ch" forName="Parent1" refType="w" fact="0.9692"/>
              <dgm:constr type="t" for="ch" forName="Parent1" refType="h" fact="0.2022"/>
              <dgm:constr type="w" for="ch" forName="Parent1" refType="w" fact="0.0579"/>
              <dgm:constr type="h" for="ch" forName="Parent1" refType="h" fact="0.3799"/>
              <dgm:constr type="r" for="ch" forName="Accent11" refType="w" fact="0.0868"/>
              <dgm:constr type="t" for="ch" forName="Accent11" refType="h" fact="0.1072"/>
              <dgm:constr type="w" for="ch" forName="Accent11" refType="w" fact="0.0868"/>
              <dgm:constr type="h" for="ch" forName="Accent11" refType="h" fact="0.5699"/>
              <dgm:constr type="r" for="ch" forName="ParentBackground11" refType="w" fact="0.0839"/>
              <dgm:constr type="t" for="ch" forName="ParentBackground11" refType="h" fact="0.1262"/>
              <dgm:constr type="w" for="ch" forName="ParentBackground11" refType="w" fact="0.081"/>
              <dgm:constr type="h" for="ch" forName="ParentBackground11" refType="h" fact="0.5319"/>
              <dgm:constr type="r" for="ch" forName="Child11" refType="w" fact="0.0839"/>
              <dgm:constr type="t" for="ch" forName="Child11" refType="h" fact="0.6876"/>
              <dgm:constr type="w" for="ch" forName="Child11" refType="w" fact="0.081"/>
              <dgm:constr type="h" for="ch" forName="Child11" refType="h" fact="0.3124"/>
              <dgm:constr type="r" for="ch" forName="Accent10" refType="w" fact="0.1945"/>
              <dgm:constr type="t" for="ch" forName="Accent10" refType="h" fact="-0.0109"/>
              <dgm:constr type="w" for="ch" forName="Accent10" refType="w" fact="0.1228"/>
              <dgm:constr type="h" for="ch" forName="Accent10" refType="h" fact="0.806"/>
              <dgm:constr type="r" for="ch" forName="ParentBackground10" refType="w" fact="0.1736"/>
              <dgm:constr type="t" for="ch" forName="ParentBackground10" refType="h" fact="0.1262"/>
              <dgm:constr type="w" for="ch" forName="ParentBackground10" refType="w" fact="0.081"/>
              <dgm:constr type="h" for="ch" forName="ParentBackground10" refType="h" fact="0.5319"/>
              <dgm:constr type="r" for="ch" forName="Child10" refType="w" fact="0.1736"/>
              <dgm:constr type="t" for="ch" forName="Child10" refType="h" fact="0.6876"/>
              <dgm:constr type="w" for="ch" forName="Child10" refType="w" fact="0.081"/>
              <dgm:constr type="h" for="ch" forName="Child10" refType="h" fact="0.3124"/>
              <dgm:constr type="r" for="ch" forName="Accent9" refType="w" fact="0.2842"/>
              <dgm:constr type="t" for="ch" forName="Accent9" refType="h" fact="-0.0109"/>
              <dgm:constr type="w" for="ch" forName="Accent9" refType="w" fact="0.1228"/>
              <dgm:constr type="h" for="ch" forName="Accent9" refType="h" fact="0.806"/>
              <dgm:constr type="r" for="ch" forName="ParentBackground9" refType="w" fact="0.2633"/>
              <dgm:constr type="t" for="ch" forName="ParentBackground9" refType="h" fact="0.1262"/>
              <dgm:constr type="w" for="ch" forName="ParentBackground9" refType="w" fact="0.081"/>
              <dgm:constr type="h" for="ch" forName="ParentBackground9" refType="h" fact="0.5319"/>
              <dgm:constr type="r" for="ch" forName="Child9" refType="w" fact="0.2633"/>
              <dgm:constr type="t" for="ch" forName="Child9" refType="h" fact="0.6876"/>
              <dgm:constr type="w" for="ch" forName="Child9" refType="w" fact="0.081"/>
              <dgm:constr type="h" for="ch" forName="Child9" refType="h" fact="0.3124"/>
              <dgm:constr type="r" for="ch" forName="Accent8" refType="w" fact="0.3739"/>
              <dgm:constr type="t" for="ch" forName="Accent8" refType="h" fact="-0.0109"/>
              <dgm:constr type="w" for="ch" forName="Accent8" refType="w" fact="0.1228"/>
              <dgm:constr type="h" for="ch" forName="Accent8" refType="h" fact="0.806"/>
              <dgm:constr type="r" for="ch" forName="ParentBackground8" refType="w" fact="0.353"/>
              <dgm:constr type="t" for="ch" forName="ParentBackground8" refType="h" fact="0.1262"/>
              <dgm:constr type="w" for="ch" forName="ParentBackground8" refType="w" fact="0.081"/>
              <dgm:constr type="h" for="ch" forName="ParentBackground8" refType="h" fact="0.5319"/>
              <dgm:constr type="r" for="ch" forName="Child8" refType="w" fact="0.353"/>
              <dgm:constr type="t" for="ch" forName="Child8" refType="h" fact="0.6876"/>
              <dgm:constr type="w" for="ch" forName="Child8" refType="w" fact="0.081"/>
              <dgm:constr type="h" for="ch" forName="Child8" refType="h" fact="0.3124"/>
              <dgm:constr type="r" for="ch" forName="Accent7" refType="w" fact="0.4636"/>
              <dgm:constr type="t" for="ch" forName="Accent7" refType="h" fact="-0.0109"/>
              <dgm:constr type="w" for="ch" forName="Accent7" refType="w" fact="0.1228"/>
              <dgm:constr type="h" for="ch" forName="Accent7" refType="h" fact="0.806"/>
              <dgm:constr type="r" for="ch" forName="ParentBackground7" refType="w" fact="0.4427"/>
              <dgm:constr type="t" for="ch" forName="ParentBackground7" refType="h" fact="0.1262"/>
              <dgm:constr type="w" for="ch" forName="ParentBackground7" refType="w" fact="0.081"/>
              <dgm:constr type="h" for="ch" forName="ParentBackground7" refType="h" fact="0.5319"/>
              <dgm:constr type="r" for="ch" forName="Child7" refType="w" fact="0.4427"/>
              <dgm:constr type="t" for="ch" forName="Child7" refType="h" fact="0.6876"/>
              <dgm:constr type="w" for="ch" forName="Child7" refType="w" fact="0.081"/>
              <dgm:constr type="h" for="ch" forName="Child7" refType="h" fact="0.3124"/>
              <dgm:constr type="r" for="ch" forName="Accent6" refType="w" fact="0.5533"/>
              <dgm:constr type="t" for="ch" forName="Accent6" refType="h" fact="-0.0109"/>
              <dgm:constr type="w" for="ch" forName="Accent6" refType="w" fact="0.1228"/>
              <dgm:constr type="h" for="ch" forName="Accent6" refType="h" fact="0.806"/>
              <dgm:constr type="r" for="ch" forName="ParentBackground6" refType="w" fact="0.5323"/>
              <dgm:constr type="t" for="ch" forName="ParentBackground6" refType="h" fact="0.1262"/>
              <dgm:constr type="w" for="ch" forName="ParentBackground6" refType="w" fact="0.081"/>
              <dgm:constr type="h" for="ch" forName="ParentBackground6" refType="h" fact="0.5319"/>
              <dgm:constr type="r" for="ch" forName="Child6" refType="w" fact="0.5323"/>
              <dgm:constr type="t" for="ch" forName="Child6" refType="h" fact="0.6876"/>
              <dgm:constr type="w" for="ch" forName="Child6" refType="w" fact="0.081"/>
              <dgm:constr type="h" for="ch" forName="Child6" refType="h" fact="0.3124"/>
              <dgm:constr type="r" for="ch" forName="Accent5" refType="w" fact="0.6429"/>
              <dgm:constr type="t" for="ch" forName="Accent5" refType="h" fact="-0.0109"/>
              <dgm:constr type="w" for="ch" forName="Accent5" refType="w" fact="0.1228"/>
              <dgm:constr type="h" for="ch" forName="Accent5" refType="h" fact="0.806"/>
              <dgm:constr type="r" for="ch" forName="ParentBackground5" refType="w" fact="0.622"/>
              <dgm:constr type="t" for="ch" forName="ParentBackground5" refType="h" fact="0.1262"/>
              <dgm:constr type="w" for="ch" forName="ParentBackground5" refType="w" fact="0.081"/>
              <dgm:constr type="h" for="ch" forName="ParentBackground5" refType="h" fact="0.5319"/>
              <dgm:constr type="r" for="ch" forName="Child5" refType="w" fact="0.622"/>
              <dgm:constr type="t" for="ch" forName="Child5" refType="h" fact="0.6876"/>
              <dgm:constr type="w" for="ch" forName="Child5" refType="w" fact="0.081"/>
              <dgm:constr type="h" for="ch" forName="Child5" refType="h" fact="0.3124"/>
              <dgm:constr type="r" for="ch" forName="Accent4" refType="w" fact="0.7326"/>
              <dgm:constr type="t" for="ch" forName="Accent4" refType="h" fact="-0.0109"/>
              <dgm:constr type="w" for="ch" forName="Accent4" refType="w" fact="0.1228"/>
              <dgm:constr type="h" for="ch" forName="Accent4" refType="h" fact="0.806"/>
              <dgm:constr type="r" for="ch" forName="ParentBackground4" refType="w" fact="0.7117"/>
              <dgm:constr type="t" for="ch" forName="ParentBackground4" refType="h" fact="0.1262"/>
              <dgm:constr type="w" for="ch" forName="ParentBackground4" refType="w" fact="0.081"/>
              <dgm:constr type="h" for="ch" forName="ParentBackground4" refType="h" fact="0.5319"/>
              <dgm:constr type="r" for="ch" forName="Child4" refType="w" fact="0.7117"/>
              <dgm:constr type="t" for="ch" forName="Child4" refType="h" fact="0.6876"/>
              <dgm:constr type="w" for="ch" forName="Child4" refType="w" fact="0.081"/>
              <dgm:constr type="h" for="ch" forName="Child4" refType="h" fact="0.3124"/>
              <dgm:constr type="r" for="ch" forName="Accent3" refType="w" fact="0.8223"/>
              <dgm:constr type="t" for="ch" forName="Accent3" refType="h" fact="-0.0109"/>
              <dgm:constr type="w" for="ch" forName="Accent3" refType="w" fact="0.1228"/>
              <dgm:constr type="h" for="ch" forName="Accent3" refType="h" fact="0.806"/>
              <dgm:constr type="r" for="ch" forName="ParentBackground3" refType="w" fact="0.8014"/>
              <dgm:constr type="t" for="ch" forName="ParentBackground3" refType="h" fact="0.1262"/>
              <dgm:constr type="w" for="ch" forName="ParentBackground3" refType="w" fact="0.081"/>
              <dgm:constr type="h" for="ch" forName="ParentBackground3" refType="h" fact="0.5319"/>
              <dgm:constr type="r" for="ch" forName="Child3" refType="w" fact="0.8014"/>
              <dgm:constr type="t" for="ch" forName="Child3" refType="h" fact="0.6876"/>
              <dgm:constr type="w" for="ch" forName="Child3" refType="w" fact="0.081"/>
              <dgm:constr type="h" for="ch" forName="Child3" refType="h" fact="0.3124"/>
              <dgm:constr type="r" for="ch" forName="Accent2" refType="w" fact="0.912"/>
              <dgm:constr type="t" for="ch" forName="Accent2" refType="h" fact="-0.0109"/>
              <dgm:constr type="w" for="ch" forName="Accent2" refType="w" fact="0.1228"/>
              <dgm:constr type="h" for="ch" forName="Accent2" refType="h" fact="0.806"/>
              <dgm:constr type="r" for="ch" forName="ParentBackground2" refType="w" fact="0.8911"/>
              <dgm:constr type="t" for="ch" forName="ParentBackground2" refType="h" fact="0.1262"/>
              <dgm:constr type="w" for="ch" forName="ParentBackground2" refType="w" fact="0.081"/>
              <dgm:constr type="h" for="ch" forName="ParentBackground2" refType="h" fact="0.5319"/>
              <dgm:constr type="r" for="ch" forName="Child2" refType="w" fact="0.8911"/>
              <dgm:constr type="t" for="ch" forName="Child2" refType="h" fact="0.6876"/>
              <dgm:constr type="w" for="ch" forName="Child2" refType="w" fact="0.081"/>
              <dgm:constr type="h" for="ch" forName="Child2" refType="h" fact="0.3124"/>
              <dgm:constr type="r" for="ch" forName="Accent1" refType="w" fact="1.0017"/>
              <dgm:constr type="t" for="ch" forName="Accent1" refType="h" fact="-0.0109"/>
              <dgm:constr type="w" for="ch" forName="Accent1" refType="w" fact="0.1228"/>
              <dgm:constr type="h" for="ch" forName="Accent1" refType="h" fact="0.806"/>
              <dgm:constr type="r" for="ch" forName="ParentBackground1" refType="w" fact="0.9808"/>
              <dgm:constr type="t" for="ch" forName="ParentBackground1" refType="h" fact="0.1262"/>
              <dgm:constr type="w" for="ch" forName="ParentBackground1" refType="w" fact="0.081"/>
              <dgm:constr type="h" for="ch" forName="ParentBackground1" refType="h" fact="0.5319"/>
              <dgm:constr type="r" for="ch" forName="Child1" refType="w" fact="0.9808"/>
              <dgm:constr type="t" for="ch" forName="Child1" refType="h" fact="0.6876"/>
              <dgm:constr type="w" for="ch" forName="Child1" refType="w" fact="0.081"/>
              <dgm:constr type="h" for="ch" forName="Child1" refType="h" fact="0.3124"/>
            </dgm:constrLst>
          </dgm:else>
        </dgm:choose>
      </dgm:else>
    </dgm:choose>
    <dgm:forEach name="wrapper" axis="self" ptType="parTrans">
      <dgm:forEach name="accentRepeat" axis="self">
        <dgm:layoutNode name="Accent" styleLbl="node1">
          <dgm:alg type="sp"/>
          <dgm:choose name="Name28">
            <dgm:if name="Name29" axis="followSib" ptType="node" func="cnt" op="equ" val="0">
              <dgm:shape xmlns:r="http://schemas.openxmlformats.org/officeDocument/2006/relationships" type="ellipse" r:blip="">
                <dgm:adjLst/>
              </dgm:shape>
            </dgm:if>
            <dgm:else name="Name30">
              <dgm:choose name="Name31">
                <dgm:if name="Name32" axis="precedSib" ptType="node" func="cnt" op="equ" val="10">
                  <dgm:shape xmlns:r="http://schemas.openxmlformats.org/officeDocument/2006/relationships" type="ellipse" r:blip="">
                    <dgm:adjLst/>
                  </dgm:shape>
                </dgm:if>
                <dgm:else name="Name33">
                  <dgm:choose name="Name34">
                    <dgm:if name="Name35" func="var" arg="dir" op="equ" val="norm">
                      <dgm:shape xmlns:r="http://schemas.openxmlformats.org/officeDocument/2006/relationships" rot="45" type="teardrop" r:blip="">
                        <dgm:adjLst>
                          <dgm:adj idx="1" val="1"/>
                        </dgm:adjLst>
                      </dgm:shape>
                    </dgm:if>
                    <dgm:else name="Name36">
                      <dgm:shape xmlns:r="http://schemas.openxmlformats.org/officeDocument/2006/relationships" rot="225" type="teardrop" r:blip="">
                        <dgm:adjLst>
                          <dgm:adj idx="1" val="1"/>
                        </dgm:adjLst>
                      </dgm:shape>
                    </dgm:else>
                  </dgm:choose>
                </dgm:else>
              </dgm:choose>
            </dgm:else>
          </dgm:choose>
          <dgm:presOf/>
        </dgm:layoutNode>
      </dgm:forEach>
      <dgm:forEach name="parentBackgroundRepeat" axis="self">
        <dgm:layoutNode name="ParentBackground" styleLbl="fgAcc1">
          <dgm:alg type="sp"/>
          <dgm:shape xmlns:r="http://schemas.openxmlformats.org/officeDocument/2006/relationships" type="ellipse" r:blip="">
            <dgm:adjLst/>
          </dgm:shape>
          <dgm:presOf axis="self" ptType="node"/>
        </dgm:layoutNode>
      </dgm:forEach>
    </dgm:forEach>
    <dgm:forEach name="Name37" axis="ch" ptType="node" st="11" cnt="1">
      <dgm:layoutNode name="Accent11">
        <dgm:alg type="sp"/>
        <dgm:shape xmlns:r="http://schemas.openxmlformats.org/officeDocument/2006/relationships" r:blip="">
          <dgm:adjLst/>
        </dgm:shape>
        <dgm:presOf/>
        <dgm:constrLst/>
        <dgm:forEach name="Name38" ref="accentRepeat"/>
      </dgm:layoutNode>
      <dgm:layoutNode name="ParentBackground11">
        <dgm:alg type="sp"/>
        <dgm:shape xmlns:r="http://schemas.openxmlformats.org/officeDocument/2006/relationships" r:blip="">
          <dgm:adjLst/>
        </dgm:shape>
        <dgm:presOf/>
        <dgm:forEach name="Name39" ref="parentBackgroundRepeat"/>
      </dgm:layoutNode>
      <dgm:choose name="Name40">
        <dgm:if name="Name41" axis="ch" ptType="node" func="cnt" op="gte" val="1">
          <dgm:layoutNode name="Child1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2"/>
      </dgm:choose>
      <dgm:layoutNode name="Parent1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3" axis="ch" ptType="node" st="10" cnt="1">
      <dgm:layoutNode name="Accent10">
        <dgm:alg type="sp"/>
        <dgm:shape xmlns:r="http://schemas.openxmlformats.org/officeDocument/2006/relationships" r:blip="">
          <dgm:adjLst/>
        </dgm:shape>
        <dgm:presOf/>
        <dgm:constrLst/>
        <dgm:forEach name="Name44" ref="accentRepeat"/>
      </dgm:layoutNode>
      <dgm:layoutNode name="ParentBackground10">
        <dgm:alg type="sp"/>
        <dgm:shape xmlns:r="http://schemas.openxmlformats.org/officeDocument/2006/relationships" r:blip="">
          <dgm:adjLst/>
        </dgm:shape>
        <dgm:presOf/>
        <dgm:forEach name="Name45" ref="parentBackgroundRepeat"/>
      </dgm:layoutNode>
      <dgm:choose name="Name46">
        <dgm:if name="Name47" axis="ch" ptType="node" func="cnt" op="gte" val="1">
          <dgm:layoutNode name="Child10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48"/>
      </dgm:choose>
      <dgm:layoutNode name="Parent10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49" axis="ch" ptType="node" st="9" cnt="1">
      <dgm:layoutNode name="Accent9">
        <dgm:alg type="sp"/>
        <dgm:shape xmlns:r="http://schemas.openxmlformats.org/officeDocument/2006/relationships" r:blip="">
          <dgm:adjLst/>
        </dgm:shape>
        <dgm:presOf/>
        <dgm:constrLst/>
        <dgm:forEach name="Name50" ref="accentRepeat"/>
      </dgm:layoutNode>
      <dgm:layoutNode name="ParentBackground9">
        <dgm:alg type="sp"/>
        <dgm:shape xmlns:r="http://schemas.openxmlformats.org/officeDocument/2006/relationships" r:blip="">
          <dgm:adjLst/>
        </dgm:shape>
        <dgm:presOf/>
        <dgm:forEach name="Name51" ref="parentBackgroundRepeat"/>
      </dgm:layoutNode>
      <dgm:choose name="Name52">
        <dgm:if name="Name53" axis="ch" ptType="node" func="cnt" op="gte" val="1">
          <dgm:layoutNode name="Child9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54"/>
      </dgm:choose>
      <dgm:layoutNode name="Parent9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55" axis="ch" ptType="node" st="8" cnt="1">
      <dgm:layoutNode name="Accent8">
        <dgm:alg type="sp"/>
        <dgm:shape xmlns:r="http://schemas.openxmlformats.org/officeDocument/2006/relationships" r:blip="">
          <dgm:adjLst/>
        </dgm:shape>
        <dgm:presOf/>
        <dgm:constrLst/>
        <dgm:forEach name="Name56" ref="accentRepeat"/>
      </dgm:layoutNode>
      <dgm:layoutNode name="ParentBackground8">
        <dgm:alg type="sp"/>
        <dgm:shape xmlns:r="http://schemas.openxmlformats.org/officeDocument/2006/relationships" r:blip="">
          <dgm:adjLst/>
        </dgm:shape>
        <dgm:presOf/>
        <dgm:forEach name="Name57" ref="parentBackgroundRepeat"/>
      </dgm:layoutNode>
      <dgm:choose name="Name58">
        <dgm:if name="Name59" axis="ch" ptType="node" func="cnt" op="gte" val="1">
          <dgm:layoutNode name="Child8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0"/>
      </dgm:choose>
      <dgm:layoutNode name="Parent8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1" axis="ch" ptType="node" st="7" cnt="1">
      <dgm:layoutNode name="Accent7">
        <dgm:alg type="sp"/>
        <dgm:shape xmlns:r="http://schemas.openxmlformats.org/officeDocument/2006/relationships" r:blip="">
          <dgm:adjLst/>
        </dgm:shape>
        <dgm:presOf/>
        <dgm:constrLst/>
        <dgm:forEach name="Name62" ref="accentRepeat"/>
      </dgm:layoutNode>
      <dgm:layoutNode name="ParentBackground7">
        <dgm:alg type="sp"/>
        <dgm:shape xmlns:r="http://schemas.openxmlformats.org/officeDocument/2006/relationships" r:blip="">
          <dgm:adjLst/>
        </dgm:shape>
        <dgm:presOf/>
        <dgm:forEach name="Name63" ref="parentBackgroundRepeat"/>
      </dgm:layoutNode>
      <dgm:choose name="Name64">
        <dgm:if name="Name65" axis="ch" ptType="node" func="cnt" op="gte" val="1">
          <dgm:layoutNode name="Child7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66"/>
      </dgm:choose>
      <dgm:layoutNode name="Parent7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67" axis="ch" ptType="node" st="6" cnt="1">
      <dgm:layoutNode name="Accent6">
        <dgm:alg type="sp"/>
        <dgm:shape xmlns:r="http://schemas.openxmlformats.org/officeDocument/2006/relationships" r:blip="">
          <dgm:adjLst/>
        </dgm:shape>
        <dgm:presOf/>
        <dgm:constrLst/>
        <dgm:forEach name="Name68" ref="accentRepeat"/>
      </dgm:layoutNode>
      <dgm:layoutNode name="ParentBackground6">
        <dgm:alg type="sp"/>
        <dgm:shape xmlns:r="http://schemas.openxmlformats.org/officeDocument/2006/relationships" r:blip="">
          <dgm:adjLst/>
        </dgm:shape>
        <dgm:presOf/>
        <dgm:forEach name="Name69" ref="parentBackgroundRepeat"/>
      </dgm:layoutNode>
      <dgm:choose name="Name70">
        <dgm:if name="Name71" axis="ch" ptType="node" func="cnt" op="gte" val="1">
          <dgm:layoutNode name="Child6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2"/>
      </dgm:choose>
      <dgm:layoutNode name="Parent6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3" axis="ch" ptType="node" st="5" cnt="1">
      <dgm:layoutNode name="Accent5">
        <dgm:alg type="sp"/>
        <dgm:shape xmlns:r="http://schemas.openxmlformats.org/officeDocument/2006/relationships" r:blip="">
          <dgm:adjLst/>
        </dgm:shape>
        <dgm:presOf/>
        <dgm:constrLst/>
        <dgm:forEach name="Name74" ref="accentRepeat"/>
      </dgm:layoutNode>
      <dgm:layoutNode name="ParentBackground5">
        <dgm:alg type="sp"/>
        <dgm:shape xmlns:r="http://schemas.openxmlformats.org/officeDocument/2006/relationships" r:blip="">
          <dgm:adjLst/>
        </dgm:shape>
        <dgm:presOf/>
        <dgm:forEach name="Name75" ref="parentBackgroundRepeat"/>
      </dgm:layoutNode>
      <dgm:choose name="Name76">
        <dgm:if name="Name77" axis="ch" ptType="node" func="cnt" op="gte" val="1">
          <dgm:layoutNode name="Child5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78"/>
      </dgm:choose>
      <dgm:layoutNode name="Parent5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79" axis="ch" ptType="node" st="4" cnt="1">
      <dgm:layoutNode name="Accent4">
        <dgm:alg type="sp"/>
        <dgm:shape xmlns:r="http://schemas.openxmlformats.org/officeDocument/2006/relationships" r:blip="">
          <dgm:adjLst/>
        </dgm:shape>
        <dgm:presOf/>
        <dgm:constrLst/>
        <dgm:forEach name="Name80" ref="accentRepeat"/>
      </dgm:layoutNode>
      <dgm:layoutNode name="ParentBackground4">
        <dgm:alg type="sp"/>
        <dgm:shape xmlns:r="http://schemas.openxmlformats.org/officeDocument/2006/relationships" r:blip="">
          <dgm:adjLst/>
        </dgm:shape>
        <dgm:presOf/>
        <dgm:forEach name="Name81" ref="parentBackgroundRepeat"/>
      </dgm:layoutNode>
      <dgm:choose name="Name82">
        <dgm:if name="Name83" axis="ch" ptType="node" func="cnt" op="gte" val="1">
          <dgm:layoutNode name="Child4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84"/>
      </dgm:choose>
      <dgm:layoutNode name="Parent4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85" axis="ch" ptType="node" st="3" cnt="1">
      <dgm:layoutNode name="Accent3">
        <dgm:alg type="sp"/>
        <dgm:shape xmlns:r="http://schemas.openxmlformats.org/officeDocument/2006/relationships" r:blip="">
          <dgm:adjLst/>
        </dgm:shape>
        <dgm:presOf/>
        <dgm:constrLst/>
        <dgm:forEach name="Name86" ref="accentRepeat"/>
      </dgm:layoutNode>
      <dgm:layoutNode name="ParentBackground3">
        <dgm:alg type="sp"/>
        <dgm:shape xmlns:r="http://schemas.openxmlformats.org/officeDocument/2006/relationships" r:blip="">
          <dgm:adjLst/>
        </dgm:shape>
        <dgm:presOf/>
        <dgm:forEach name="Name87" ref="parentBackgroundRepeat"/>
      </dgm:layoutNode>
      <dgm:choose name="Name88">
        <dgm:if name="Name89" axis="ch" ptType="node" func="cnt" op="gte" val="1">
          <dgm:layoutNode name="Child3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0"/>
      </dgm:choose>
      <dgm:layoutNode name="Parent3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1" axis="ch" ptType="node" st="2" cnt="1">
      <dgm:layoutNode name="Accent2">
        <dgm:alg type="sp"/>
        <dgm:shape xmlns:r="http://schemas.openxmlformats.org/officeDocument/2006/relationships" r:blip="">
          <dgm:adjLst/>
        </dgm:shape>
        <dgm:presOf/>
        <dgm:constrLst/>
        <dgm:forEach name="Name92" ref="accentRepeat"/>
      </dgm:layoutNode>
      <dgm:layoutNode name="ParentBackground2" styleLbl="fgAcc1">
        <dgm:alg type="sp"/>
        <dgm:shape xmlns:r="http://schemas.openxmlformats.org/officeDocument/2006/relationships" r:blip="">
          <dgm:adjLst/>
        </dgm:shape>
        <dgm:presOf/>
        <dgm:forEach name="Name93" ref="parentBackgroundRepeat"/>
      </dgm:layoutNode>
      <dgm:choose name="Name94">
        <dgm:if name="Name95" axis="ch" ptType="node" func="cnt" op="gte" val="1">
          <dgm:layoutNode name="Child2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96"/>
      </dgm:choose>
      <dgm:layoutNode name="Parent2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97" axis="ch" ptType="node" cnt="1">
      <dgm:layoutNode name="Accent1">
        <dgm:alg type="sp"/>
        <dgm:shape xmlns:r="http://schemas.openxmlformats.org/officeDocument/2006/relationships" r:blip="">
          <dgm:adjLst/>
        </dgm:shape>
        <dgm:presOf/>
        <dgm:constrLst/>
        <dgm:forEach name="Name98" ref="accentRepeat"/>
      </dgm:layoutNode>
      <dgm:layoutNode name="ParentBackground1">
        <dgm:alg type="sp"/>
        <dgm:shape xmlns:r="http://schemas.openxmlformats.org/officeDocument/2006/relationships" r:blip="">
          <dgm:adjLst/>
        </dgm:shape>
        <dgm:presOf/>
        <dgm:forEach name="Name99" ref="parentBackgroundRepeat"/>
      </dgm:layoutNode>
      <dgm:choose name="Name100">
        <dgm:if name="Name101" axis="ch" ptType="node" func="cnt" op="gte" val="1">
          <dgm:layoutNode name="Child1" styleLbl="revTx">
            <dgm:varLst>
              <dgm:chMax val="0"/>
              <dgm:chPref val="0"/>
              <dgm:bulletEnabled val="1"/>
            </dgm:varLst>
            <dgm:alg type="tx">
              <dgm:param type="stBulletLvl" val="1"/>
              <dgm:param type="parTxLTRAlign" val="l"/>
              <dgm:param type="txAnchorVert" val="t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if>
        <dgm:else name="Name102"/>
      </dgm:choose>
      <dgm:layoutNode name="Parent1" styleLbl="revTx">
        <dgm:varLst>
          <dgm:chMax val="1"/>
          <dgm:chPref val="1"/>
          <dgm:bulletEnabled val="1"/>
        </dgm:varLst>
        <dgm:alg type="tx">
          <dgm:param type="shpTxLTRAlign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7512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37300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6076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17666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7361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47831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41480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0471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9926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25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920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EE2D177-4C50-4E18-B8E6-1FD9F68DEEFC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92F716-BD80-4782-AA73-2DCD4D4D208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74479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684213" y="2127250"/>
            <a:ext cx="7772400" cy="1470025"/>
          </a:xfrm>
        </p:spPr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Uhodni podstatná jména</a:t>
            </a:r>
            <a:r>
              <a:rPr lang="cs-CZ" sz="3200" b="1" dirty="0" smtClean="0">
                <a:latin typeface="+mn-lt"/>
              </a:rPr>
              <a:t/>
            </a:r>
            <a:br>
              <a:rPr lang="cs-CZ" sz="3200" b="1" dirty="0" smtClean="0">
                <a:latin typeface="+mn-lt"/>
              </a:rPr>
            </a:br>
            <a:r>
              <a:rPr lang="cs-CZ" sz="2000" b="1" dirty="0" smtClean="0">
                <a:latin typeface="+mn-lt"/>
              </a:rPr>
              <a:t>Mgr. </a:t>
            </a:r>
            <a:r>
              <a:rPr lang="cs-CZ" sz="2000" b="1" dirty="0" err="1" smtClean="0">
                <a:latin typeface="+mn-lt"/>
              </a:rPr>
              <a:t>Heppnerová</a:t>
            </a:r>
            <a:r>
              <a:rPr lang="cs-CZ" sz="2000" b="1" dirty="0" smtClean="0">
                <a:latin typeface="+mn-lt"/>
              </a:rPr>
              <a:t> Eva – ZŠ Nádražní 683, Horní Slavkov</a:t>
            </a:r>
            <a:br>
              <a:rPr lang="cs-CZ" sz="2000" b="1" dirty="0" smtClean="0">
                <a:latin typeface="+mn-lt"/>
              </a:rPr>
            </a:br>
            <a:r>
              <a:rPr lang="cs-CZ" sz="2800" b="1" dirty="0" smtClean="0">
                <a:latin typeface="+mn-lt"/>
              </a:rPr>
              <a:t>VY_32_INOVACE_329 </a:t>
            </a:r>
            <a:r>
              <a:rPr lang="cs-CZ" sz="2800" b="1" dirty="0" smtClean="0">
                <a:latin typeface="+mn-lt"/>
              </a:rPr>
              <a:t>_ </a:t>
            </a:r>
            <a:r>
              <a:rPr lang="cs-CZ" sz="2800" b="1" dirty="0" smtClean="0">
                <a:latin typeface="+mn-lt"/>
              </a:rPr>
              <a:t>Uhodni podstatná jména</a:t>
            </a:r>
            <a:endParaRPr lang="cs-CZ" sz="2800" dirty="0" smtClean="0">
              <a:latin typeface="+mn-lt"/>
            </a:endParaRPr>
          </a:p>
        </p:txBody>
      </p:sp>
      <p:pic>
        <p:nvPicPr>
          <p:cNvPr id="307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3851275" y="1498600"/>
            <a:ext cx="122555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Šablona III/2</a:t>
            </a:r>
          </a:p>
        </p:txBody>
      </p:sp>
    </p:spTree>
    <p:extLst>
      <p:ext uri="{BB962C8B-B14F-4D97-AF65-F5344CB8AC3E}">
        <p14:creationId xmlns:p14="http://schemas.microsoft.com/office/powerpoint/2010/main" val="40846004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6186" y="2967335"/>
            <a:ext cx="735162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Uhodni podstatné jméno</a:t>
            </a:r>
            <a:endParaRPr lang="cs-CZ" sz="5400" b="1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solidFill>
                <a:schemeClr val="accent6">
                  <a:lumMod val="75000"/>
                </a:schemeClr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230981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196063277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094182" y="476672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8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182805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242E645-ED60-46AF-936C-8D8BE3853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graphicEl>
                                              <a:dgm id="{E242E645-ED60-46AF-936C-8D8BE3853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graphicEl>
                                              <a:dgm id="{E242E645-ED60-46AF-936C-8D8BE3853B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736C81-AE77-4F49-831C-7B2BEBC98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graphicEl>
                                              <a:dgm id="{21736C81-AE77-4F49-831C-7B2BEBC98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graphicEl>
                                              <a:dgm id="{21736C81-AE77-4F49-831C-7B2BEBC98E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22826E0-142A-4FC3-9A4B-1CA9D643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graphicEl>
                                              <a:dgm id="{522826E0-142A-4FC3-9A4B-1CA9D643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graphicEl>
                                              <a:dgm id="{522826E0-142A-4FC3-9A4B-1CA9D6437C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317796C-2A73-4F03-8617-DEFFA59487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">
                                            <p:graphicEl>
                                              <a:dgm id="{4317796C-2A73-4F03-8617-DEFFA59487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">
                                            <p:graphicEl>
                                              <a:dgm id="{4317796C-2A73-4F03-8617-DEFFA59487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BB4D31D-4EB4-4B26-A0DF-D31CE09F9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">
                                            <p:graphicEl>
                                              <a:dgm id="{6BB4D31D-4EB4-4B26-A0DF-D31CE09F9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">
                                            <p:graphicEl>
                                              <a:dgm id="{6BB4D31D-4EB4-4B26-A0DF-D31CE09F9C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69AC868-9285-4835-B83B-371E7B8C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graphicEl>
                                              <a:dgm id="{969AC868-9285-4835-B83B-371E7B8C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graphicEl>
                                              <a:dgm id="{969AC868-9285-4835-B83B-371E7B8C675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4E15BAF-5699-40A1-9F5E-E81A2A26D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graphicEl>
                                              <a:dgm id="{84E15BAF-5699-40A1-9F5E-E81A2A26D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graphicEl>
                                              <a:dgm id="{84E15BAF-5699-40A1-9F5E-E81A2A26DF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AAC78B-A75A-44ED-AAA9-F1AAC4E27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">
                                            <p:graphicEl>
                                              <a:dgm id="{57AAC78B-A75A-44ED-AAA9-F1AAC4E27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">
                                            <p:graphicEl>
                                              <a:dgm id="{57AAC78B-A75A-44ED-AAA9-F1AAC4E277B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1553CF2-6E30-4BDC-8F60-A23830844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2">
                                            <p:graphicEl>
                                              <a:dgm id="{B1553CF2-6E30-4BDC-8F60-A23830844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">
                                            <p:graphicEl>
                                              <a:dgm id="{B1553CF2-6E30-4BDC-8F60-A238308445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78E0D79-132B-4DC5-8CF9-F8AB788B9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2">
                                            <p:graphicEl>
                                              <a:dgm id="{478E0D79-132B-4DC5-8CF9-F8AB788B9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2">
                                            <p:graphicEl>
                                              <a:dgm id="{478E0D79-132B-4DC5-8CF9-F8AB788B9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64572B-A354-4FC0-AA09-C450CE702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2">
                                            <p:graphicEl>
                                              <a:dgm id="{B364572B-A354-4FC0-AA09-C450CE702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2">
                                            <p:graphicEl>
                                              <a:dgm id="{B364572B-A354-4FC0-AA09-C450CE7024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358E77-16AD-455E-8F2B-6675DC5E81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>
                                            <p:graphicEl>
                                              <a:dgm id="{91358E77-16AD-455E-8F2B-6675DC5E81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>
                                            <p:graphicEl>
                                              <a:dgm id="{91358E77-16AD-455E-8F2B-6675DC5E81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BDAE49D-FB78-4E2D-853A-C1C38791F3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2">
                                            <p:graphicEl>
                                              <a:dgm id="{1BDAE49D-FB78-4E2D-853A-C1C38791F3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2">
                                            <p:graphicEl>
                                              <a:dgm id="{1BDAE49D-FB78-4E2D-853A-C1C38791F3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8819D3-B598-4747-9288-B04CC7244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2">
                                            <p:graphicEl>
                                              <a:dgm id="{718819D3-B598-4747-9288-B04CC7244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2">
                                            <p:graphicEl>
                                              <a:dgm id="{718819D3-B598-4747-9288-B04CC72443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2EDFFD4-CDBD-4CAC-9521-8D24C2AC1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2">
                                            <p:graphicEl>
                                              <a:dgm id="{42EDFFD4-CDBD-4CAC-9521-8D24C2AC1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2">
                                            <p:graphicEl>
                                              <a:dgm id="{42EDFFD4-CDBD-4CAC-9521-8D24C2AC1A4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B5914F-9D29-4C9F-9BAB-0AD31E0594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">
                                            <p:graphicEl>
                                              <a:dgm id="{C0B5914F-9D29-4C9F-9BAB-0AD31E0594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">
                                            <p:graphicEl>
                                              <a:dgm id="{C0B5914F-9D29-4C9F-9BAB-0AD31E0594F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04952992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Obdélník 2"/>
          <p:cNvSpPr/>
          <p:nvPr/>
        </p:nvSpPr>
        <p:spPr>
          <a:xfrm>
            <a:off x="3302606" y="332656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5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2836380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600C14D-B6D4-4D80-A8F1-9643AE5CB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graphicEl>
                                              <a:dgm id="{C600C14D-B6D4-4D80-A8F1-9643AE5CB4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graphicEl>
                                              <a:dgm id="{C600C14D-B6D4-4D80-A8F1-9643AE5CB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graphicEl>
                                              <a:dgm id="{C600C14D-B6D4-4D80-A8F1-9643AE5CB4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0BAC9E-9535-4788-A606-B70EC38E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graphicEl>
                                              <a:dgm id="{950BAC9E-9535-4788-A606-B70EC38E1F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graphicEl>
                                              <a:dgm id="{950BAC9E-9535-4788-A606-B70EC38E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graphicEl>
                                              <a:dgm id="{950BAC9E-9535-4788-A606-B70EC38E1F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04B55E2-672C-49C6-96F6-ED3ADE622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">
                                            <p:graphicEl>
                                              <a:dgm id="{004B55E2-672C-49C6-96F6-ED3ADE622D4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>
                                            <p:graphicEl>
                                              <a:dgm id="{004B55E2-672C-49C6-96F6-ED3ADE622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>
                                            <p:graphicEl>
                                              <a:dgm id="{004B55E2-672C-49C6-96F6-ED3ADE622D4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E89FE2-457C-468E-A90A-1D51CBB0B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>
                                            <p:graphicEl>
                                              <a:dgm id="{6AE89FE2-457C-468E-A90A-1D51CBB0BD6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2">
                                            <p:graphicEl>
                                              <a:dgm id="{6AE89FE2-457C-468E-A90A-1D51CBB0B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>
                                            <p:graphicEl>
                                              <a:dgm id="{6AE89FE2-457C-468E-A90A-1D51CBB0BD6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5B21D87-2CCE-4CBC-B839-714E8072F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>
                                            <p:graphicEl>
                                              <a:dgm id="{05B21D87-2CCE-4CBC-B839-714E8072F38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>
                                            <p:graphicEl>
                                              <a:dgm id="{05B21D87-2CCE-4CBC-B839-714E8072F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>
                                            <p:graphicEl>
                                              <a:dgm id="{05B21D87-2CCE-4CBC-B839-714E8072F3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D0DE941-70F9-4035-969F-F97C38EF9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">
                                            <p:graphicEl>
                                              <a:dgm id="{5D0DE941-70F9-4035-969F-F97C38EF9F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">
                                            <p:graphicEl>
                                              <a:dgm id="{5D0DE941-70F9-4035-969F-F97C38EF9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">
                                            <p:graphicEl>
                                              <a:dgm id="{5D0DE941-70F9-4035-969F-F97C38EF9F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4E73FD0-4F45-41CE-B423-BF13564DA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2">
                                            <p:graphicEl>
                                              <a:dgm id="{24E73FD0-4F45-41CE-B423-BF13564DAF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graphicEl>
                                              <a:dgm id="{24E73FD0-4F45-41CE-B423-BF13564DA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>
                                            <p:graphicEl>
                                              <a:dgm id="{24E73FD0-4F45-41CE-B423-BF13564DAF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EFA8BC4-898C-442E-9CD3-B7E5AAC5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2">
                                            <p:graphicEl>
                                              <a:dgm id="{AEFA8BC4-898C-442E-9CD3-B7E5AAC56B9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graphicEl>
                                              <a:dgm id="{AEFA8BC4-898C-442E-9CD3-B7E5AAC5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2">
                                            <p:graphicEl>
                                              <a:dgm id="{AEFA8BC4-898C-442E-9CD3-B7E5AAC56B9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402DBE-C4B2-41E7-805B-FDD2C2DE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2">
                                            <p:graphicEl>
                                              <a:dgm id="{EC402DBE-C4B2-41E7-805B-FDD2C2DE1F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2">
                                            <p:graphicEl>
                                              <a:dgm id="{EC402DBE-C4B2-41E7-805B-FDD2C2DE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graphicEl>
                                              <a:dgm id="{EC402DBE-C4B2-41E7-805B-FDD2C2DE1F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AFF163B-90BD-43AE-89A8-BC0C247BE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2">
                                            <p:graphicEl>
                                              <a:dgm id="{7AFF163B-90BD-43AE-89A8-BC0C247BE5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2">
                                            <p:graphicEl>
                                              <a:dgm id="{7AFF163B-90BD-43AE-89A8-BC0C247BE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2">
                                            <p:graphicEl>
                                              <a:dgm id="{7AFF163B-90BD-43AE-89A8-BC0C247BE5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3114340033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87307754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4" name="Obdélník 3"/>
          <p:cNvSpPr/>
          <p:nvPr/>
        </p:nvSpPr>
        <p:spPr>
          <a:xfrm>
            <a:off x="3275856" y="249676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9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3323175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AEA28A1-8175-4856-9587-CE0E1D40A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7AEA28A1-8175-4856-9587-CE0E1D40A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7AEA28A1-8175-4856-9587-CE0E1D40A9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1CADE81-5163-4641-8C1E-DB4F911D4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graphicEl>
                                              <a:dgm id="{81CADE81-5163-4641-8C1E-DB4F911D4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graphicEl>
                                              <a:dgm id="{81CADE81-5163-4641-8C1E-DB4F911D49E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2BD5C2-1059-4CB9-9070-D6F8ABFEE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graphicEl>
                                              <a:dgm id="{612BD5C2-1059-4CB9-9070-D6F8ABFEE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graphicEl>
                                              <a:dgm id="{612BD5C2-1059-4CB9-9070-D6F8ABFEEE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F2670F-7B61-4E88-85B1-B3844FD33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graphicEl>
                                              <a:dgm id="{E0F2670F-7B61-4E88-85B1-B3844FD33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graphicEl>
                                              <a:dgm id="{E0F2670F-7B61-4E88-85B1-B3844FD33D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9D37710-7F72-4F24-8294-11D2FBBE9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29D37710-7F72-4F24-8294-11D2FBBE9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29D37710-7F72-4F24-8294-11D2FBBE91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5DECE01-4417-4359-9D19-9395A2311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E5DECE01-4417-4359-9D19-9395A2311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E5DECE01-4417-4359-9D19-9395A2311DF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BECF3CA-4675-4F0A-8AA4-DCF97BDB3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graphicEl>
                                              <a:dgm id="{EBECF3CA-4675-4F0A-8AA4-DCF97BDB3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graphicEl>
                                              <a:dgm id="{EBECF3CA-4675-4F0A-8AA4-DCF97BDB39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70E3895-9C5A-4B52-9CBF-87B1E2191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graphicEl>
                                              <a:dgm id="{270E3895-9C5A-4B52-9CBF-87B1E2191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graphicEl>
                                              <a:dgm id="{270E3895-9C5A-4B52-9CBF-87B1E219121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62573C1-20BD-434D-8342-3BF938B79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graphicEl>
                                              <a:dgm id="{C62573C1-20BD-434D-8342-3BF938B79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graphicEl>
                                              <a:dgm id="{C62573C1-20BD-434D-8342-3BF938B793F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1FED245-B61D-4D6C-B3AA-7D9047EC1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graphicEl>
                                              <a:dgm id="{91FED245-B61D-4D6C-B3AA-7D9047EC1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graphicEl>
                                              <a:dgm id="{91FED245-B61D-4D6C-B3AA-7D9047EC1B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0C8CDE1-2A8F-4A29-87D9-A95C3A2FF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graphicEl>
                                              <a:dgm id="{F0C8CDE1-2A8F-4A29-87D9-A95C3A2FF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graphicEl>
                                              <a:dgm id="{F0C8CDE1-2A8F-4A29-87D9-A95C3A2FF8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837A88B-B252-49F7-ACBE-0D2A6A1E36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">
                                            <p:graphicEl>
                                              <a:dgm id="{4837A88B-B252-49F7-ACBE-0D2A6A1E36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">
                                            <p:graphicEl>
                                              <a:dgm id="{4837A88B-B252-49F7-ACBE-0D2A6A1E36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0A1C376-E15F-497F-B98F-5D89D1E10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3">
                                            <p:graphicEl>
                                              <a:dgm id="{10A1C376-E15F-497F-B98F-5D89D1E10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3">
                                            <p:graphicEl>
                                              <a:dgm id="{10A1C376-E15F-497F-B98F-5D89D1E1053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2D15F0-D139-4211-9568-AFA20CE7F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3">
                                            <p:graphicEl>
                                              <a:dgm id="{DA2D15F0-D139-4211-9568-AFA20CE7F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3">
                                            <p:graphicEl>
                                              <a:dgm id="{DA2D15F0-D139-4211-9568-AFA20CE7F98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1B2F63B-FAF5-46BB-AF41-3EC41C08A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3">
                                            <p:graphicEl>
                                              <a:dgm id="{D1B2F63B-FAF5-46BB-AF41-3EC41C08A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3">
                                            <p:graphicEl>
                                              <a:dgm id="{D1B2F63B-FAF5-46BB-AF41-3EC41C08A0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BE197D7-73A6-4732-9D0D-BFC84C23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3">
                                            <p:graphicEl>
                                              <a:dgm id="{8BE197D7-73A6-4732-9D0D-BFC84C23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3">
                                            <p:graphicEl>
                                              <a:dgm id="{8BE197D7-73A6-4732-9D0D-BFC84C2303D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773A69A-AB49-4B5C-875C-A0D660F8F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3">
                                            <p:graphicEl>
                                              <a:dgm id="{1773A69A-AB49-4B5C-875C-A0D660F8F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">
                                            <p:graphicEl>
                                              <a:dgm id="{1773A69A-AB49-4B5C-875C-A0D660F8FB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5623" y="476672"/>
            <a:ext cx="279275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8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755467451"/>
              </p:ext>
            </p:extLst>
          </p:nvPr>
        </p:nvGraphicFramePr>
        <p:xfrm>
          <a:off x="467544" y="1397000"/>
          <a:ext cx="849694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75164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421D85D-839F-4385-AA37-CF7069AEF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B421D85D-839F-4385-AA37-CF7069AEF21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B421D85D-839F-4385-AA37-CF7069AEF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B421D85D-839F-4385-AA37-CF7069AEF21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19F1734-546E-4347-8335-2C205DFA7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819F1734-546E-4347-8335-2C205DFA7B5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819F1734-546E-4347-8335-2C205DFA7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819F1734-546E-4347-8335-2C205DFA7B5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07E2EB6-0E8E-4DDE-8D76-209741D5A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graphicEl>
                                              <a:dgm id="{307E2EB6-0E8E-4DDE-8D76-209741D5A5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307E2EB6-0E8E-4DDE-8D76-209741D5A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307E2EB6-0E8E-4DDE-8D76-209741D5A5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47F3411-2760-4EDD-96E3-AD2E27667E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247F3411-2760-4EDD-96E3-AD2E27667E9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247F3411-2760-4EDD-96E3-AD2E27667E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247F3411-2760-4EDD-96E3-AD2E27667E9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DA79F7C-B672-4C94-B0EF-C460D2C43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graphicEl>
                                              <a:dgm id="{6DA79F7C-B672-4C94-B0EF-C460D2C432D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graphicEl>
                                              <a:dgm id="{6DA79F7C-B672-4C94-B0EF-C460D2C43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graphicEl>
                                              <a:dgm id="{6DA79F7C-B672-4C94-B0EF-C460D2C432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A7FA06B-7837-4CF3-9CCD-6634B92E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DA7FA06B-7837-4CF3-9CCD-6634B92ECEB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DA7FA06B-7837-4CF3-9CCD-6634B92E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DA7FA06B-7837-4CF3-9CCD-6634B92ECEB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5D26274-5D77-4F1C-8BAA-EC31D0763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graphicEl>
                                              <a:dgm id="{75D26274-5D77-4F1C-8BAA-EC31D0763F6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graphicEl>
                                              <a:dgm id="{75D26274-5D77-4F1C-8BAA-EC31D0763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graphicEl>
                                              <a:dgm id="{75D26274-5D77-4F1C-8BAA-EC31D0763F6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B1449B3-710D-439D-AAEB-A9E79ABB5A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5B1449B3-710D-439D-AAEB-A9E79ABB5A9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5B1449B3-710D-439D-AAEB-A9E79ABB5A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5B1449B3-710D-439D-AAEB-A9E79ABB5A9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8EBAD72-B51A-468E-AD17-7193D97A4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graphicEl>
                                              <a:dgm id="{28EBAD72-B51A-468E-AD17-7193D97A4C8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graphicEl>
                                              <a:dgm id="{28EBAD72-B51A-468E-AD17-7193D97A4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graphicEl>
                                              <a:dgm id="{28EBAD72-B51A-468E-AD17-7193D97A4C8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131E8D0-11BD-433F-AD64-AE3C6D7F1A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A131E8D0-11BD-433F-AD64-AE3C6D7F1A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A131E8D0-11BD-433F-AD64-AE3C6D7F1A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A131E8D0-11BD-433F-AD64-AE3C6D7F1A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2567694-78D5-47CF-833F-69C9CB75A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graphicEl>
                                              <a:dgm id="{62567694-78D5-47CF-833F-69C9CB75A7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graphicEl>
                                              <a:dgm id="{62567694-78D5-47CF-833F-69C9CB75A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graphicEl>
                                              <a:dgm id="{62567694-78D5-47CF-833F-69C9CB75A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6E9D400-286D-43A5-9C31-EF7E4C49AA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graphicEl>
                                              <a:dgm id="{56E9D400-286D-43A5-9C31-EF7E4C49AAE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graphicEl>
                                              <a:dgm id="{56E9D400-286D-43A5-9C31-EF7E4C49AA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graphicEl>
                                              <a:dgm id="{56E9D400-286D-43A5-9C31-EF7E4C49AAE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B5B46E-E493-4BA2-84CA-9966E5E6B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graphicEl>
                                              <a:dgm id="{61B5B46E-E493-4BA2-84CA-9966E5E6B7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graphicEl>
                                              <a:dgm id="{61B5B46E-E493-4BA2-84CA-9966E5E6B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graphicEl>
                                              <a:dgm id="{61B5B46E-E493-4BA2-84CA-9966E5E6B7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BE8DA0D-218C-40B9-9FC3-F4D4CE6A1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graphicEl>
                                              <a:dgm id="{CBE8DA0D-218C-40B9-9FC3-F4D4CE6A155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graphicEl>
                                              <a:dgm id="{CBE8DA0D-218C-40B9-9FC3-F4D4CE6A1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graphicEl>
                                              <a:dgm id="{CBE8DA0D-218C-40B9-9FC3-F4D4CE6A155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9304AC7-4FAA-4863-B00E-E39E45FD4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3">
                                            <p:graphicEl>
                                              <a:dgm id="{B9304AC7-4FAA-4863-B00E-E39E45FD4D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3">
                                            <p:graphicEl>
                                              <a:dgm id="{B9304AC7-4FAA-4863-B00E-E39E45FD4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3">
                                            <p:graphicEl>
                                              <a:dgm id="{B9304AC7-4FAA-4863-B00E-E39E45FD4D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632141C-6246-4102-A6DC-9A1C3A788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">
                                            <p:graphicEl>
                                              <a:dgm id="{2632141C-6246-4102-A6DC-9A1C3A78834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">
                                            <p:graphicEl>
                                              <a:dgm id="{2632141C-6246-4102-A6DC-9A1C3A788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">
                                            <p:graphicEl>
                                              <a:dgm id="{2632141C-6246-4102-A6DC-9A1C3A78834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2606" y="332656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8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189914562"/>
              </p:ext>
            </p:extLst>
          </p:nvPr>
        </p:nvGraphicFramePr>
        <p:xfrm>
          <a:off x="395536" y="1397000"/>
          <a:ext cx="856895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6232665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751BF4F-F172-4167-ACBF-EF588B833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3751BF4F-F172-4167-ACBF-EF588B833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3751BF4F-F172-4167-ACBF-EF588B833A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27D223-36D1-418D-8BDE-20FD60B5C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graphicEl>
                                              <a:dgm id="{6827D223-36D1-418D-8BDE-20FD60B5C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graphicEl>
                                              <a:dgm id="{6827D223-36D1-418D-8BDE-20FD60B5CB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0C37B6E-5905-4FAD-A096-D7128599D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E0C37B6E-5905-4FAD-A096-D7128599D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E0C37B6E-5905-4FAD-A096-D7128599D6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78D4D13-BCCD-4D09-9359-1A2B597EE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graphicEl>
                                              <a:dgm id="{878D4D13-BCCD-4D09-9359-1A2B597EE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graphicEl>
                                              <a:dgm id="{878D4D13-BCCD-4D09-9359-1A2B597EE29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5548CA-4300-4086-8FD2-83D1387B8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615548CA-4300-4086-8FD2-83D1387B8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615548CA-4300-4086-8FD2-83D1387B8C4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7F81BE2-6886-4200-8482-F9275D8CF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A7F81BE2-6886-4200-8482-F9275D8CF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A7F81BE2-6886-4200-8482-F9275D8CF3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C431C81A-F2D1-4782-B76E-A15C02957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C431C81A-F2D1-4782-B76E-A15C02957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C431C81A-F2D1-4782-B76E-A15C029575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37D81728-BA49-403A-86EE-22425149BC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graphicEl>
                                              <a:dgm id="{37D81728-BA49-403A-86EE-22425149BC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graphicEl>
                                              <a:dgm id="{37D81728-BA49-403A-86EE-22425149BC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BC9798F-3888-4380-8196-9B2040123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graphicEl>
                                              <a:dgm id="{FBC9798F-3888-4380-8196-9B2040123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graphicEl>
                                              <a:dgm id="{FBC9798F-3888-4380-8196-9B2040123AD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9ABD661-BA14-4943-AA93-334C2B371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graphicEl>
                                              <a:dgm id="{09ABD661-BA14-4943-AA93-334C2B371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graphicEl>
                                              <a:dgm id="{09ABD661-BA14-4943-AA93-334C2B371E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3866290-E007-447A-8CB5-8FAB860F5C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graphicEl>
                                              <a:dgm id="{B3866290-E007-447A-8CB5-8FAB860F5C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graphicEl>
                                              <a:dgm id="{B3866290-E007-447A-8CB5-8FAB860F5C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E885A36-380E-44C5-8583-F2A3BF997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graphicEl>
                                              <a:dgm id="{6E885A36-380E-44C5-8583-F2A3BF997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graphicEl>
                                              <a:dgm id="{6E885A36-380E-44C5-8583-F2A3BF997E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B5F5402-81D0-409A-AABA-B4DCE95B84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graphicEl>
                                              <a:dgm id="{9B5F5402-81D0-409A-AABA-B4DCE95B84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graphicEl>
                                              <a:dgm id="{9B5F5402-81D0-409A-AABA-B4DCE95B84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46CAFCF-AB37-4D01-B3C5-409E614D6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graphicEl>
                                              <a:dgm id="{E46CAFCF-AB37-4D01-B3C5-409E614D6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graphicEl>
                                              <a:dgm id="{E46CAFCF-AB37-4D01-B3C5-409E614D60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84C8383E-C426-4475-A461-F2C58A8B7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">
                                            <p:graphicEl>
                                              <a:dgm id="{84C8383E-C426-4475-A461-F2C58A8B7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">
                                            <p:graphicEl>
                                              <a:dgm id="{84C8383E-C426-4475-A461-F2C58A8B7AB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BF27C8C-23B5-40B7-94C2-AD56684A6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3">
                                            <p:graphicEl>
                                              <a:dgm id="{BBF27C8C-23B5-40B7-94C2-AD56684A6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3">
                                            <p:graphicEl>
                                              <a:dgm id="{BBF27C8C-23B5-40B7-94C2-AD56684A677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2606" y="476672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9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41774536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32363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302606" y="260648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7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1312321661"/>
              </p:ext>
            </p:extLst>
          </p:nvPr>
        </p:nvGraphicFramePr>
        <p:xfrm>
          <a:off x="323528" y="1397000"/>
          <a:ext cx="8496944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352110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73F5DB0B-C7F3-4CCC-B02F-7798559DB1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graphicEl>
                                              <a:dgm id="{73F5DB0B-C7F3-4CCC-B02F-7798559DB1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graphicEl>
                                              <a:dgm id="{73F5DB0B-C7F3-4CCC-B02F-7798559DB1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904D6A0-6C95-448A-BC68-034B29DB8C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graphicEl>
                                              <a:dgm id="{B904D6A0-6C95-448A-BC68-034B29DB8C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graphicEl>
                                              <a:dgm id="{B904D6A0-6C95-448A-BC68-034B29DB8CD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142B1C4-C210-418A-B9F8-E9D3A8DBE4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graphicEl>
                                              <a:dgm id="{1142B1C4-C210-418A-B9F8-E9D3A8DBE4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graphicEl>
                                              <a:dgm id="{1142B1C4-C210-418A-B9F8-E9D3A8DBE4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E7A80F9-E700-4463-B20F-B7D1066E9E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graphicEl>
                                              <a:dgm id="{AE7A80F9-E700-4463-B20F-B7D1066E9E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graphicEl>
                                              <a:dgm id="{AE7A80F9-E700-4463-B20F-B7D1066E9E5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74950A0-84C6-4635-8D59-4C19F6757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graphicEl>
                                              <a:dgm id="{B74950A0-84C6-4635-8D59-4C19F6757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graphicEl>
                                              <a:dgm id="{B74950A0-84C6-4635-8D59-4C19F67571A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788E0F-F0F7-4467-846A-DEAAF2AF7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graphicEl>
                                              <a:dgm id="{52788E0F-F0F7-4467-846A-DEAAF2AF7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graphicEl>
                                              <a:dgm id="{52788E0F-F0F7-4467-846A-DEAAF2AF73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5954A39-87F3-4F96-91B7-1E7BC6A1C1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graphicEl>
                                              <a:dgm id="{F5954A39-87F3-4F96-91B7-1E7BC6A1C1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graphicEl>
                                              <a:dgm id="{F5954A39-87F3-4F96-91B7-1E7BC6A1C14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6790477-4FFD-4F26-B0DE-C7A5BA1E1E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graphicEl>
                                              <a:dgm id="{96790477-4FFD-4F26-B0DE-C7A5BA1E1E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graphicEl>
                                              <a:dgm id="{96790477-4FFD-4F26-B0DE-C7A5BA1E1E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62E267A-95E4-4511-8287-D0A902A4E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graphicEl>
                                              <a:dgm id="{F62E267A-95E4-4511-8287-D0A902A4E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graphicEl>
                                              <a:dgm id="{F62E267A-95E4-4511-8287-D0A902A4E3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163C328B-89EC-487C-B8E5-985B02528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graphicEl>
                                              <a:dgm id="{163C328B-89EC-487C-B8E5-985B02528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graphicEl>
                                              <a:dgm id="{163C328B-89EC-487C-B8E5-985B025286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25B09143-0E0B-4A57-9FC9-47ECA5EE9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">
                                            <p:graphicEl>
                                              <a:dgm id="{25B09143-0E0B-4A57-9FC9-47ECA5EE9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graphicEl>
                                              <a:dgm id="{25B09143-0E0B-4A57-9FC9-47ECA5EE97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42A2594-0E93-4B7F-86B0-19552CD0B4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graphicEl>
                                              <a:dgm id="{942A2594-0E93-4B7F-86B0-19552CD0B4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graphicEl>
                                              <a:dgm id="{942A2594-0E93-4B7F-86B0-19552CD0B4E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22DEE8C-9A42-4BA4-A12C-7022A894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">
                                            <p:graphicEl>
                                              <a:dgm id="{E22DEE8C-9A42-4BA4-A12C-7022A894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">
                                            <p:graphicEl>
                                              <a:dgm id="{E22DEE8C-9A42-4BA4-A12C-7022A8947C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05454B6F-82D2-4492-94BB-27024F1F8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graphicEl>
                                              <a:dgm id="{05454B6F-82D2-4492-94BB-27024F1F8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">
                                            <p:graphicEl>
                                              <a:dgm id="{05454B6F-82D2-4492-94BB-27024F1F86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175621" y="404664"/>
            <a:ext cx="279275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7 písmen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089532625"/>
              </p:ext>
            </p:extLst>
          </p:nvPr>
        </p:nvGraphicFramePr>
        <p:xfrm>
          <a:off x="395536" y="1397000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4849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AB420BCE-449D-4390-94DC-FD450AE9D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graphicEl>
                                              <a:dgm id="{AB420BCE-449D-4390-94DC-FD450AE9D3A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graphicEl>
                                              <a:dgm id="{AB420BCE-449D-4390-94DC-FD450AE9D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graphicEl>
                                              <a:dgm id="{AB420BCE-449D-4390-94DC-FD450AE9D3A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44D1AF8-7447-4840-8F78-5A1648A34D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graphicEl>
                                              <a:dgm id="{D44D1AF8-7447-4840-8F78-5A1648A34D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graphicEl>
                                              <a:dgm id="{D44D1AF8-7447-4840-8F78-5A1648A34D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graphicEl>
                                              <a:dgm id="{D44D1AF8-7447-4840-8F78-5A1648A34D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59656BF-2BB7-4F67-B984-EA6457E05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graphicEl>
                                              <a:dgm id="{559656BF-2BB7-4F67-B984-EA6457E0582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graphicEl>
                                              <a:dgm id="{559656BF-2BB7-4F67-B984-EA6457E05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graphicEl>
                                              <a:dgm id="{559656BF-2BB7-4F67-B984-EA6457E0582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F84660A9-CEB4-456B-9DEB-9D1D9CBB4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graphicEl>
                                              <a:dgm id="{F84660A9-CEB4-456B-9DEB-9D1D9CBB488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graphicEl>
                                              <a:dgm id="{F84660A9-CEB4-456B-9DEB-9D1D9CBB4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graphicEl>
                                              <a:dgm id="{F84660A9-CEB4-456B-9DEB-9D1D9CBB488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0650277-D865-43E5-94F9-3CC69C3D0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graphicEl>
                                              <a:dgm id="{60650277-D865-43E5-94F9-3CC69C3D0F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graphicEl>
                                              <a:dgm id="{60650277-D865-43E5-94F9-3CC69C3D0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graphicEl>
                                              <a:dgm id="{60650277-D865-43E5-94F9-3CC69C3D0F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E793B40E-6F0D-4921-8605-4AAEFFD1D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graphicEl>
                                              <a:dgm id="{E793B40E-6F0D-4921-8605-4AAEFFD1DA5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graphicEl>
                                              <a:dgm id="{E793B40E-6F0D-4921-8605-4AAEFFD1D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graphicEl>
                                              <a:dgm id="{E793B40E-6F0D-4921-8605-4AAEFFD1DA5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52F596AB-9EFD-4742-B765-F1955F9917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graphicEl>
                                              <a:dgm id="{52F596AB-9EFD-4742-B765-F1955F9917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graphicEl>
                                              <a:dgm id="{52F596AB-9EFD-4742-B765-F1955F9917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graphicEl>
                                              <a:dgm id="{52F596AB-9EFD-4742-B765-F1955F9917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DCB6AC83-3C42-462D-854E-8EA119F5C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3">
                                            <p:graphicEl>
                                              <a:dgm id="{DCB6AC83-3C42-462D-854E-8EA119F5C5E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">
                                            <p:graphicEl>
                                              <a:dgm id="{DCB6AC83-3C42-462D-854E-8EA119F5C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graphicEl>
                                              <a:dgm id="{DCB6AC83-3C42-462D-854E-8EA119F5C5EE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77F23DB-5263-424E-B204-10E9CEA3F8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3">
                                            <p:graphicEl>
                                              <a:dgm id="{B77F23DB-5263-424E-B204-10E9CEA3F81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graphicEl>
                                              <a:dgm id="{B77F23DB-5263-424E-B204-10E9CEA3F8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graphicEl>
                                              <a:dgm id="{B77F23DB-5263-424E-B204-10E9CEA3F81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139C4A0-6A1F-4D27-85B7-E2321C08C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3">
                                            <p:graphicEl>
                                              <a:dgm id="{6139C4A0-6A1F-4D27-85B7-E2321C08C2E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graphicEl>
                                              <a:dgm id="{6139C4A0-6A1F-4D27-85B7-E2321C08C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>
                                            <p:graphicEl>
                                              <a:dgm id="{6139C4A0-6A1F-4D27-85B7-E2321C08C2E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68B85FFA-F6ED-4D44-A068-5971E6035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3">
                                            <p:graphicEl>
                                              <a:dgm id="{68B85FFA-F6ED-4D44-A068-5971E603585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graphicEl>
                                              <a:dgm id="{68B85FFA-F6ED-4D44-A068-5971E6035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3">
                                            <p:graphicEl>
                                              <a:dgm id="{68B85FFA-F6ED-4D44-A068-5971E60358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93426322-1344-411F-971A-F1940D4A8C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">
                                            <p:graphicEl>
                                              <a:dgm id="{93426322-1344-411F-971A-F1940D4A8C9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graphicEl>
                                              <a:dgm id="{93426322-1344-411F-971A-F1940D4A8C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">
                                            <p:graphicEl>
                                              <a:dgm id="{93426322-1344-411F-971A-F1940D4A8C9D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BFF5FE97-42E2-421A-99DC-AE93FF4192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graphicEl>
                                              <a:dgm id="{BFF5FE97-42E2-421A-99DC-AE93FF4192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graphicEl>
                                              <a:dgm id="{BFF5FE97-42E2-421A-99DC-AE93FF4192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graphicEl>
                                              <a:dgm id="{BFF5FE97-42E2-421A-99DC-AE93FF4192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graphicEl>
                                              <a:dgm id="{44AC2B37-3FF7-4906-BB89-29429EE0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">
                                            <p:graphicEl>
                                              <a:dgm id="{44AC2B37-3FF7-4906-BB89-29429EE050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">
                                            <p:graphicEl>
                                              <a:dgm id="{44AC2B37-3FF7-4906-BB89-29429EE0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">
                                            <p:graphicEl>
                                              <a:dgm id="{44AC2B37-3FF7-4906-BB89-29429EE050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Sub>
          <a:bldDgm bld="one"/>
        </p:bldSub>
      </p:bldGraphic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85</Words>
  <Application>Microsoft Office PowerPoint</Application>
  <PresentationFormat>Předvádění na obrazovce (4:3)</PresentationFormat>
  <Paragraphs>72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Uhodni podstatná jména Mgr. Heppnerová Eva – ZŠ Nádražní 683, Horní Slavkov VY_32_INOVACE_329 _ Uhodni podstatná jména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Heppnerová Eva</dc:creator>
  <cp:lastModifiedBy>Heppnerová Eva</cp:lastModifiedBy>
  <cp:revision>5</cp:revision>
  <dcterms:created xsi:type="dcterms:W3CDTF">2011-11-29T20:20:05Z</dcterms:created>
  <dcterms:modified xsi:type="dcterms:W3CDTF">2011-11-29T21:11:09Z</dcterms:modified>
</cp:coreProperties>
</file>