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79" r:id="rId3"/>
    <p:sldId id="257" r:id="rId4"/>
    <p:sldId id="268" r:id="rId5"/>
    <p:sldId id="258" r:id="rId6"/>
    <p:sldId id="269" r:id="rId7"/>
    <p:sldId id="259" r:id="rId8"/>
    <p:sldId id="270" r:id="rId9"/>
    <p:sldId id="260" r:id="rId10"/>
    <p:sldId id="271" r:id="rId11"/>
    <p:sldId id="261" r:id="rId12"/>
    <p:sldId id="272" r:id="rId13"/>
    <p:sldId id="262" r:id="rId14"/>
    <p:sldId id="273" r:id="rId15"/>
    <p:sldId id="263" r:id="rId16"/>
    <p:sldId id="274" r:id="rId17"/>
    <p:sldId id="264" r:id="rId18"/>
    <p:sldId id="275" r:id="rId19"/>
    <p:sldId id="265" r:id="rId20"/>
    <p:sldId id="276" r:id="rId21"/>
    <p:sldId id="266" r:id="rId22"/>
    <p:sldId id="277" r:id="rId23"/>
    <p:sldId id="267" r:id="rId24"/>
    <p:sldId id="27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3D6595-E802-4447-BE1B-E9EDE0567783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16C97CC5-CBEA-4841-8E4D-F39F14AC08A9}">
      <dgm:prSet phldrT="[Text]"/>
      <dgm:spPr/>
      <dgm:t>
        <a:bodyPr/>
        <a:lstStyle/>
        <a:p>
          <a:r>
            <a:rPr lang="cs-CZ" dirty="0" smtClean="0"/>
            <a:t>hrnec</a:t>
          </a:r>
          <a:endParaRPr lang="cs-CZ" dirty="0"/>
        </a:p>
      </dgm:t>
    </dgm:pt>
    <dgm:pt modelId="{09070512-D0AE-48C2-8EC5-11D74043703A}" type="parTrans" cxnId="{808B1521-38B6-4653-803B-430871CD2164}">
      <dgm:prSet/>
      <dgm:spPr/>
      <dgm:t>
        <a:bodyPr/>
        <a:lstStyle/>
        <a:p>
          <a:endParaRPr lang="cs-CZ"/>
        </a:p>
      </dgm:t>
    </dgm:pt>
    <dgm:pt modelId="{186F4D03-A012-4297-8D04-A4BFCA11162B}" type="sibTrans" cxnId="{808B1521-38B6-4653-803B-430871CD2164}">
      <dgm:prSet/>
      <dgm:spPr/>
      <dgm:t>
        <a:bodyPr/>
        <a:lstStyle/>
        <a:p>
          <a:endParaRPr lang="cs-CZ"/>
        </a:p>
      </dgm:t>
    </dgm:pt>
    <dgm:pt modelId="{72EA43DF-D8D9-4660-B64D-1545A7FCBC0F}">
      <dgm:prSet phldrT="[Text]"/>
      <dgm:spPr/>
      <dgm:t>
        <a:bodyPr/>
        <a:lstStyle/>
        <a:p>
          <a:r>
            <a:rPr lang="cs-CZ" dirty="0" smtClean="0"/>
            <a:t>pánev</a:t>
          </a:r>
          <a:endParaRPr lang="cs-CZ" dirty="0"/>
        </a:p>
      </dgm:t>
    </dgm:pt>
    <dgm:pt modelId="{A1A44D5F-4C07-4EC9-85F1-949FB38C203F}" type="parTrans" cxnId="{89727133-23A7-43AD-AF1D-2475FA34F874}">
      <dgm:prSet/>
      <dgm:spPr/>
      <dgm:t>
        <a:bodyPr/>
        <a:lstStyle/>
        <a:p>
          <a:endParaRPr lang="cs-CZ"/>
        </a:p>
      </dgm:t>
    </dgm:pt>
    <dgm:pt modelId="{031BE03E-21AD-4D07-8A76-5D27BB5D2622}" type="sibTrans" cxnId="{89727133-23A7-43AD-AF1D-2475FA34F874}">
      <dgm:prSet/>
      <dgm:spPr/>
      <dgm:t>
        <a:bodyPr/>
        <a:lstStyle/>
        <a:p>
          <a:endParaRPr lang="cs-CZ"/>
        </a:p>
      </dgm:t>
    </dgm:pt>
    <dgm:pt modelId="{92276D7F-425F-4D80-9823-07585AD4A202}">
      <dgm:prSet phldrT="[Text]"/>
      <dgm:spPr/>
      <dgm:t>
        <a:bodyPr/>
        <a:lstStyle/>
        <a:p>
          <a:r>
            <a:rPr lang="cs-CZ" dirty="0" smtClean="0"/>
            <a:t>talíř</a:t>
          </a:r>
          <a:endParaRPr lang="cs-CZ" dirty="0"/>
        </a:p>
      </dgm:t>
    </dgm:pt>
    <dgm:pt modelId="{599676E8-DAF6-490C-9F6C-88F7BF9D74AD}" type="parTrans" cxnId="{01C2A133-C6CD-47C3-B7DA-306E74FA6779}">
      <dgm:prSet/>
      <dgm:spPr/>
      <dgm:t>
        <a:bodyPr/>
        <a:lstStyle/>
        <a:p>
          <a:endParaRPr lang="cs-CZ"/>
        </a:p>
      </dgm:t>
    </dgm:pt>
    <dgm:pt modelId="{27630840-4AC4-4F28-AFAD-0B3A3268D6E0}" type="sibTrans" cxnId="{01C2A133-C6CD-47C3-B7DA-306E74FA6779}">
      <dgm:prSet/>
      <dgm:spPr/>
      <dgm:t>
        <a:bodyPr/>
        <a:lstStyle/>
        <a:p>
          <a:endParaRPr lang="cs-CZ"/>
        </a:p>
      </dgm:t>
    </dgm:pt>
    <dgm:pt modelId="{0541F8AD-8661-45A4-994F-616BE61EB0C0}">
      <dgm:prSet phldrT="[Text]"/>
      <dgm:spPr/>
      <dgm:t>
        <a:bodyPr/>
        <a:lstStyle/>
        <a:p>
          <a:r>
            <a:rPr lang="cs-CZ" dirty="0" smtClean="0"/>
            <a:t>naběračka</a:t>
          </a:r>
          <a:endParaRPr lang="cs-CZ" dirty="0"/>
        </a:p>
      </dgm:t>
    </dgm:pt>
    <dgm:pt modelId="{FB6F4286-6C46-4EE4-ADA6-2238C864B38C}" type="parTrans" cxnId="{7F35F570-9B69-47D2-94F5-68331C936761}">
      <dgm:prSet/>
      <dgm:spPr/>
      <dgm:t>
        <a:bodyPr/>
        <a:lstStyle/>
        <a:p>
          <a:endParaRPr lang="cs-CZ"/>
        </a:p>
      </dgm:t>
    </dgm:pt>
    <dgm:pt modelId="{61102B1B-DEB4-4576-83AB-1B7975B0CAAB}" type="sibTrans" cxnId="{7F35F570-9B69-47D2-94F5-68331C936761}">
      <dgm:prSet/>
      <dgm:spPr/>
      <dgm:t>
        <a:bodyPr/>
        <a:lstStyle/>
        <a:p>
          <a:endParaRPr lang="cs-CZ"/>
        </a:p>
      </dgm:t>
    </dgm:pt>
    <dgm:pt modelId="{17A65BE8-12CF-4147-BEEC-60E3C79F44B8}" type="pres">
      <dgm:prSet presAssocID="{CA3D6595-E802-4447-BE1B-E9EDE056778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986C1EA-810B-4B9C-8FDF-8F4A88EDC62C}" type="pres">
      <dgm:prSet presAssocID="{16C97CC5-CBEA-4841-8E4D-F39F14AC08A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23BADF-706B-4291-A380-F520D70D4299}" type="pres">
      <dgm:prSet presAssocID="{186F4D03-A012-4297-8D04-A4BFCA11162B}" presName="sibTrans" presStyleCnt="0"/>
      <dgm:spPr/>
    </dgm:pt>
    <dgm:pt modelId="{94EF7DEC-C237-4A16-90BA-8E8DD6866AA0}" type="pres">
      <dgm:prSet presAssocID="{72EA43DF-D8D9-4660-B64D-1545A7FCBC0F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09E867-34A5-448E-8FD6-B98D59A65BEC}" type="pres">
      <dgm:prSet presAssocID="{031BE03E-21AD-4D07-8A76-5D27BB5D2622}" presName="sibTrans" presStyleCnt="0"/>
      <dgm:spPr/>
    </dgm:pt>
    <dgm:pt modelId="{FF99216D-DAA1-4FC2-9483-94909D4B6631}" type="pres">
      <dgm:prSet presAssocID="{92276D7F-425F-4D80-9823-07585AD4A20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6EE8A1-E2B9-47E1-9C41-76C6BEB4094D}" type="pres">
      <dgm:prSet presAssocID="{27630840-4AC4-4F28-AFAD-0B3A3268D6E0}" presName="sibTrans" presStyleCnt="0"/>
      <dgm:spPr/>
    </dgm:pt>
    <dgm:pt modelId="{D972F01C-8E77-4864-926A-50120B955E38}" type="pres">
      <dgm:prSet presAssocID="{0541F8AD-8661-45A4-994F-616BE61EB0C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727133-23A7-43AD-AF1D-2475FA34F874}" srcId="{CA3D6595-E802-4447-BE1B-E9EDE0567783}" destId="{72EA43DF-D8D9-4660-B64D-1545A7FCBC0F}" srcOrd="1" destOrd="0" parTransId="{A1A44D5F-4C07-4EC9-85F1-949FB38C203F}" sibTransId="{031BE03E-21AD-4D07-8A76-5D27BB5D2622}"/>
    <dgm:cxn modelId="{A4ABB27E-1155-424A-BB3F-FBC686F3ED26}" type="presOf" srcId="{CA3D6595-E802-4447-BE1B-E9EDE0567783}" destId="{17A65BE8-12CF-4147-BEEC-60E3C79F44B8}" srcOrd="0" destOrd="0" presId="urn:microsoft.com/office/officeart/2005/8/layout/default"/>
    <dgm:cxn modelId="{19777FD8-4D7F-44DC-8681-E2F7DA835C94}" type="presOf" srcId="{92276D7F-425F-4D80-9823-07585AD4A202}" destId="{FF99216D-DAA1-4FC2-9483-94909D4B6631}" srcOrd="0" destOrd="0" presId="urn:microsoft.com/office/officeart/2005/8/layout/default"/>
    <dgm:cxn modelId="{B506B176-DD70-409D-B388-1A4BADFFDEDA}" type="presOf" srcId="{72EA43DF-D8D9-4660-B64D-1545A7FCBC0F}" destId="{94EF7DEC-C237-4A16-90BA-8E8DD6866AA0}" srcOrd="0" destOrd="0" presId="urn:microsoft.com/office/officeart/2005/8/layout/default"/>
    <dgm:cxn modelId="{808B1521-38B6-4653-803B-430871CD2164}" srcId="{CA3D6595-E802-4447-BE1B-E9EDE0567783}" destId="{16C97CC5-CBEA-4841-8E4D-F39F14AC08A9}" srcOrd="0" destOrd="0" parTransId="{09070512-D0AE-48C2-8EC5-11D74043703A}" sibTransId="{186F4D03-A012-4297-8D04-A4BFCA11162B}"/>
    <dgm:cxn modelId="{50C44F7B-4436-41E9-911E-8147121589A9}" type="presOf" srcId="{0541F8AD-8661-45A4-994F-616BE61EB0C0}" destId="{D972F01C-8E77-4864-926A-50120B955E38}" srcOrd="0" destOrd="0" presId="urn:microsoft.com/office/officeart/2005/8/layout/default"/>
    <dgm:cxn modelId="{ABC0237F-112B-4B1C-87AE-0AAED02AE2A8}" type="presOf" srcId="{16C97CC5-CBEA-4841-8E4D-F39F14AC08A9}" destId="{5986C1EA-810B-4B9C-8FDF-8F4A88EDC62C}" srcOrd="0" destOrd="0" presId="urn:microsoft.com/office/officeart/2005/8/layout/default"/>
    <dgm:cxn modelId="{7F35F570-9B69-47D2-94F5-68331C936761}" srcId="{CA3D6595-E802-4447-BE1B-E9EDE0567783}" destId="{0541F8AD-8661-45A4-994F-616BE61EB0C0}" srcOrd="3" destOrd="0" parTransId="{FB6F4286-6C46-4EE4-ADA6-2238C864B38C}" sibTransId="{61102B1B-DEB4-4576-83AB-1B7975B0CAAB}"/>
    <dgm:cxn modelId="{01C2A133-C6CD-47C3-B7DA-306E74FA6779}" srcId="{CA3D6595-E802-4447-BE1B-E9EDE0567783}" destId="{92276D7F-425F-4D80-9823-07585AD4A202}" srcOrd="2" destOrd="0" parTransId="{599676E8-DAF6-490C-9F6C-88F7BF9D74AD}" sibTransId="{27630840-4AC4-4F28-AFAD-0B3A3268D6E0}"/>
    <dgm:cxn modelId="{A193EF8A-364B-4F1F-838A-3B2F20F3C175}" type="presParOf" srcId="{17A65BE8-12CF-4147-BEEC-60E3C79F44B8}" destId="{5986C1EA-810B-4B9C-8FDF-8F4A88EDC62C}" srcOrd="0" destOrd="0" presId="urn:microsoft.com/office/officeart/2005/8/layout/default"/>
    <dgm:cxn modelId="{76AA7DF6-937E-4982-970F-8AEC9AC405BD}" type="presParOf" srcId="{17A65BE8-12CF-4147-BEEC-60E3C79F44B8}" destId="{C623BADF-706B-4291-A380-F520D70D4299}" srcOrd="1" destOrd="0" presId="urn:microsoft.com/office/officeart/2005/8/layout/default"/>
    <dgm:cxn modelId="{DDE3BF09-7CFC-4CDF-8BAE-46ACE13B746E}" type="presParOf" srcId="{17A65BE8-12CF-4147-BEEC-60E3C79F44B8}" destId="{94EF7DEC-C237-4A16-90BA-8E8DD6866AA0}" srcOrd="2" destOrd="0" presId="urn:microsoft.com/office/officeart/2005/8/layout/default"/>
    <dgm:cxn modelId="{074706E1-EB09-4F59-ADFD-7AF2E783A46B}" type="presParOf" srcId="{17A65BE8-12CF-4147-BEEC-60E3C79F44B8}" destId="{5409E867-34A5-448E-8FD6-B98D59A65BEC}" srcOrd="3" destOrd="0" presId="urn:microsoft.com/office/officeart/2005/8/layout/default"/>
    <dgm:cxn modelId="{258762E0-2E99-48F2-9B5F-A17E50CEDBDB}" type="presParOf" srcId="{17A65BE8-12CF-4147-BEEC-60E3C79F44B8}" destId="{FF99216D-DAA1-4FC2-9483-94909D4B6631}" srcOrd="4" destOrd="0" presId="urn:microsoft.com/office/officeart/2005/8/layout/default"/>
    <dgm:cxn modelId="{09F61989-5E9C-4B62-8FAF-71849035582D}" type="presParOf" srcId="{17A65BE8-12CF-4147-BEEC-60E3C79F44B8}" destId="{D96EE8A1-E2B9-47E1-9C41-76C6BEB4094D}" srcOrd="5" destOrd="0" presId="urn:microsoft.com/office/officeart/2005/8/layout/default"/>
    <dgm:cxn modelId="{E07C21EE-19AF-48BE-8795-F22E44E5D892}" type="presParOf" srcId="{17A65BE8-12CF-4147-BEEC-60E3C79F44B8}" destId="{D972F01C-8E77-4864-926A-50120B955E3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3CB779-3330-4AC3-961E-E2E64E1211A0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A66A4DFF-B707-4CF9-873A-E8893082DC6F}">
      <dgm:prSet phldrT="[Text]"/>
      <dgm:spPr/>
      <dgm:t>
        <a:bodyPr/>
        <a:lstStyle/>
        <a:p>
          <a:r>
            <a:rPr lang="cs-CZ" dirty="0" smtClean="0"/>
            <a:t>kočka</a:t>
          </a:r>
          <a:endParaRPr lang="cs-CZ" dirty="0"/>
        </a:p>
      </dgm:t>
    </dgm:pt>
    <dgm:pt modelId="{7A033D3C-0CFA-4BAC-BD07-BFE4774BAD48}" type="parTrans" cxnId="{1B0520BD-C92E-4A31-AA56-D027B6819F1F}">
      <dgm:prSet/>
      <dgm:spPr/>
      <dgm:t>
        <a:bodyPr/>
        <a:lstStyle/>
        <a:p>
          <a:endParaRPr lang="cs-CZ"/>
        </a:p>
      </dgm:t>
    </dgm:pt>
    <dgm:pt modelId="{0F48E82C-ECB1-4882-9B16-8DD14D2FB9E8}" type="sibTrans" cxnId="{1B0520BD-C92E-4A31-AA56-D027B6819F1F}">
      <dgm:prSet/>
      <dgm:spPr/>
      <dgm:t>
        <a:bodyPr/>
        <a:lstStyle/>
        <a:p>
          <a:endParaRPr lang="cs-CZ"/>
        </a:p>
      </dgm:t>
    </dgm:pt>
    <dgm:pt modelId="{CA8771A3-3A01-4C24-A246-D21C0D1268A4}">
      <dgm:prSet phldrT="[Text]"/>
      <dgm:spPr/>
      <dgm:t>
        <a:bodyPr/>
        <a:lstStyle/>
        <a:p>
          <a:r>
            <a:rPr lang="cs-CZ" dirty="0" smtClean="0"/>
            <a:t>pes</a:t>
          </a:r>
          <a:endParaRPr lang="cs-CZ" dirty="0"/>
        </a:p>
      </dgm:t>
    </dgm:pt>
    <dgm:pt modelId="{4D5D3D96-3606-4193-8673-BBDEB8BAF4A0}" type="parTrans" cxnId="{9BB7460C-25A4-4E1F-8AD1-E34F18BB5AC2}">
      <dgm:prSet/>
      <dgm:spPr/>
      <dgm:t>
        <a:bodyPr/>
        <a:lstStyle/>
        <a:p>
          <a:endParaRPr lang="cs-CZ"/>
        </a:p>
      </dgm:t>
    </dgm:pt>
    <dgm:pt modelId="{FD6F3CDE-5068-4A5E-BE35-B67D8B7580AD}" type="sibTrans" cxnId="{9BB7460C-25A4-4E1F-8AD1-E34F18BB5AC2}">
      <dgm:prSet/>
      <dgm:spPr/>
      <dgm:t>
        <a:bodyPr/>
        <a:lstStyle/>
        <a:p>
          <a:endParaRPr lang="cs-CZ"/>
        </a:p>
      </dgm:t>
    </dgm:pt>
    <dgm:pt modelId="{8C0D6DEA-469C-43FD-9967-2F85530BB63E}">
      <dgm:prSet phldrT="[Text]"/>
      <dgm:spPr/>
      <dgm:t>
        <a:bodyPr/>
        <a:lstStyle/>
        <a:p>
          <a:r>
            <a:rPr lang="cs-CZ" dirty="0" smtClean="0"/>
            <a:t>kráva</a:t>
          </a:r>
          <a:endParaRPr lang="cs-CZ" dirty="0"/>
        </a:p>
      </dgm:t>
    </dgm:pt>
    <dgm:pt modelId="{DA423826-D933-41AB-995F-44410065E768}" type="parTrans" cxnId="{5C7BDE5E-02FB-406B-BB6D-C9315FC60F06}">
      <dgm:prSet/>
      <dgm:spPr/>
      <dgm:t>
        <a:bodyPr/>
        <a:lstStyle/>
        <a:p>
          <a:endParaRPr lang="cs-CZ"/>
        </a:p>
      </dgm:t>
    </dgm:pt>
    <dgm:pt modelId="{54584D36-71CB-4B58-A29A-C670E69719E9}" type="sibTrans" cxnId="{5C7BDE5E-02FB-406B-BB6D-C9315FC60F06}">
      <dgm:prSet/>
      <dgm:spPr/>
      <dgm:t>
        <a:bodyPr/>
        <a:lstStyle/>
        <a:p>
          <a:endParaRPr lang="cs-CZ"/>
        </a:p>
      </dgm:t>
    </dgm:pt>
    <dgm:pt modelId="{D2449445-BA69-49EF-ABE4-8B5C723A244A}">
      <dgm:prSet phldrT="[Text]"/>
      <dgm:spPr/>
      <dgm:t>
        <a:bodyPr/>
        <a:lstStyle/>
        <a:p>
          <a:r>
            <a:rPr lang="cs-CZ" dirty="0" smtClean="0"/>
            <a:t>prase</a:t>
          </a:r>
          <a:endParaRPr lang="cs-CZ" dirty="0"/>
        </a:p>
      </dgm:t>
    </dgm:pt>
    <dgm:pt modelId="{B6E0616F-7F02-466B-967D-8DFED57FBA30}" type="parTrans" cxnId="{8F2FBD0C-E6D1-4924-827D-057484035840}">
      <dgm:prSet/>
      <dgm:spPr/>
      <dgm:t>
        <a:bodyPr/>
        <a:lstStyle/>
        <a:p>
          <a:endParaRPr lang="cs-CZ"/>
        </a:p>
      </dgm:t>
    </dgm:pt>
    <dgm:pt modelId="{00A1728E-36EC-4E5D-85E8-E00C6D48A0D5}" type="sibTrans" cxnId="{8F2FBD0C-E6D1-4924-827D-057484035840}">
      <dgm:prSet/>
      <dgm:spPr/>
      <dgm:t>
        <a:bodyPr/>
        <a:lstStyle/>
        <a:p>
          <a:endParaRPr lang="cs-CZ"/>
        </a:p>
      </dgm:t>
    </dgm:pt>
    <dgm:pt modelId="{EE582D0D-C922-4616-8669-BDA339F27977}" type="pres">
      <dgm:prSet presAssocID="{683CB779-3330-4AC3-961E-E2E64E1211A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2C39B88-6BC2-4C47-ACC9-6750767410AA}" type="pres">
      <dgm:prSet presAssocID="{A66A4DFF-B707-4CF9-873A-E8893082DC6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F5792C-4199-41D1-B041-1536683CF531}" type="pres">
      <dgm:prSet presAssocID="{0F48E82C-ECB1-4882-9B16-8DD14D2FB9E8}" presName="sibTrans" presStyleCnt="0"/>
      <dgm:spPr/>
    </dgm:pt>
    <dgm:pt modelId="{1EABBEE7-0B37-442E-AE57-A251AF5D77B8}" type="pres">
      <dgm:prSet presAssocID="{CA8771A3-3A01-4C24-A246-D21C0D1268A4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BFDA4A-B9DC-4503-9FE4-71EF68D43FDA}" type="pres">
      <dgm:prSet presAssocID="{FD6F3CDE-5068-4A5E-BE35-B67D8B7580AD}" presName="sibTrans" presStyleCnt="0"/>
      <dgm:spPr/>
    </dgm:pt>
    <dgm:pt modelId="{2A3B3711-E82C-455D-ADA3-96EEC98601EE}" type="pres">
      <dgm:prSet presAssocID="{8C0D6DEA-469C-43FD-9967-2F85530BB63E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9A4A4E-29FF-4062-8000-3C8EE773FB8A}" type="pres">
      <dgm:prSet presAssocID="{54584D36-71CB-4B58-A29A-C670E69719E9}" presName="sibTrans" presStyleCnt="0"/>
      <dgm:spPr/>
    </dgm:pt>
    <dgm:pt modelId="{DBE284FC-5DDF-48E1-8EE1-ED9571A51981}" type="pres">
      <dgm:prSet presAssocID="{D2449445-BA69-49EF-ABE4-8B5C723A244A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78128D-A4CB-439A-B878-230198654037}" type="presOf" srcId="{8C0D6DEA-469C-43FD-9967-2F85530BB63E}" destId="{2A3B3711-E82C-455D-ADA3-96EEC98601EE}" srcOrd="0" destOrd="0" presId="urn:microsoft.com/office/officeart/2005/8/layout/default"/>
    <dgm:cxn modelId="{EBE081AB-5A3B-4E41-B38C-7EC875F65B7D}" type="presOf" srcId="{A66A4DFF-B707-4CF9-873A-E8893082DC6F}" destId="{12C39B88-6BC2-4C47-ACC9-6750767410AA}" srcOrd="0" destOrd="0" presId="urn:microsoft.com/office/officeart/2005/8/layout/default"/>
    <dgm:cxn modelId="{5C7BDE5E-02FB-406B-BB6D-C9315FC60F06}" srcId="{683CB779-3330-4AC3-961E-E2E64E1211A0}" destId="{8C0D6DEA-469C-43FD-9967-2F85530BB63E}" srcOrd="2" destOrd="0" parTransId="{DA423826-D933-41AB-995F-44410065E768}" sibTransId="{54584D36-71CB-4B58-A29A-C670E69719E9}"/>
    <dgm:cxn modelId="{9BB7460C-25A4-4E1F-8AD1-E34F18BB5AC2}" srcId="{683CB779-3330-4AC3-961E-E2E64E1211A0}" destId="{CA8771A3-3A01-4C24-A246-D21C0D1268A4}" srcOrd="1" destOrd="0" parTransId="{4D5D3D96-3606-4193-8673-BBDEB8BAF4A0}" sibTransId="{FD6F3CDE-5068-4A5E-BE35-B67D8B7580AD}"/>
    <dgm:cxn modelId="{8F2FBD0C-E6D1-4924-827D-057484035840}" srcId="{683CB779-3330-4AC3-961E-E2E64E1211A0}" destId="{D2449445-BA69-49EF-ABE4-8B5C723A244A}" srcOrd="3" destOrd="0" parTransId="{B6E0616F-7F02-466B-967D-8DFED57FBA30}" sibTransId="{00A1728E-36EC-4E5D-85E8-E00C6D48A0D5}"/>
    <dgm:cxn modelId="{0406E4B0-2186-4446-AE5F-96B263168E64}" type="presOf" srcId="{CA8771A3-3A01-4C24-A246-D21C0D1268A4}" destId="{1EABBEE7-0B37-442E-AE57-A251AF5D77B8}" srcOrd="0" destOrd="0" presId="urn:microsoft.com/office/officeart/2005/8/layout/default"/>
    <dgm:cxn modelId="{1B0520BD-C92E-4A31-AA56-D027B6819F1F}" srcId="{683CB779-3330-4AC3-961E-E2E64E1211A0}" destId="{A66A4DFF-B707-4CF9-873A-E8893082DC6F}" srcOrd="0" destOrd="0" parTransId="{7A033D3C-0CFA-4BAC-BD07-BFE4774BAD48}" sibTransId="{0F48E82C-ECB1-4882-9B16-8DD14D2FB9E8}"/>
    <dgm:cxn modelId="{996AF651-673F-470F-9E9E-675FEFE5C385}" type="presOf" srcId="{D2449445-BA69-49EF-ABE4-8B5C723A244A}" destId="{DBE284FC-5DDF-48E1-8EE1-ED9571A51981}" srcOrd="0" destOrd="0" presId="urn:microsoft.com/office/officeart/2005/8/layout/default"/>
    <dgm:cxn modelId="{65CCDDAB-773D-411E-A4BE-61C333DE8461}" type="presOf" srcId="{683CB779-3330-4AC3-961E-E2E64E1211A0}" destId="{EE582D0D-C922-4616-8669-BDA339F27977}" srcOrd="0" destOrd="0" presId="urn:microsoft.com/office/officeart/2005/8/layout/default"/>
    <dgm:cxn modelId="{49C2920B-18EE-4FF8-8506-C476B83D7508}" type="presParOf" srcId="{EE582D0D-C922-4616-8669-BDA339F27977}" destId="{12C39B88-6BC2-4C47-ACC9-6750767410AA}" srcOrd="0" destOrd="0" presId="urn:microsoft.com/office/officeart/2005/8/layout/default"/>
    <dgm:cxn modelId="{593E4479-D0D0-41E9-926A-7E02F760D1C2}" type="presParOf" srcId="{EE582D0D-C922-4616-8669-BDA339F27977}" destId="{85F5792C-4199-41D1-B041-1536683CF531}" srcOrd="1" destOrd="0" presId="urn:microsoft.com/office/officeart/2005/8/layout/default"/>
    <dgm:cxn modelId="{41636C32-AB49-451E-9487-6B15692BF8EF}" type="presParOf" srcId="{EE582D0D-C922-4616-8669-BDA339F27977}" destId="{1EABBEE7-0B37-442E-AE57-A251AF5D77B8}" srcOrd="2" destOrd="0" presId="urn:microsoft.com/office/officeart/2005/8/layout/default"/>
    <dgm:cxn modelId="{5A37200A-77E0-4DE0-B41D-D2E4706F4C8D}" type="presParOf" srcId="{EE582D0D-C922-4616-8669-BDA339F27977}" destId="{37BFDA4A-B9DC-4503-9FE4-71EF68D43FDA}" srcOrd="3" destOrd="0" presId="urn:microsoft.com/office/officeart/2005/8/layout/default"/>
    <dgm:cxn modelId="{2230E91A-0961-43B9-9362-A528210957A4}" type="presParOf" srcId="{EE582D0D-C922-4616-8669-BDA339F27977}" destId="{2A3B3711-E82C-455D-ADA3-96EEC98601EE}" srcOrd="4" destOrd="0" presId="urn:microsoft.com/office/officeart/2005/8/layout/default"/>
    <dgm:cxn modelId="{19393C77-7571-4E63-A0CE-5DB5651957FA}" type="presParOf" srcId="{EE582D0D-C922-4616-8669-BDA339F27977}" destId="{DC9A4A4E-29FF-4062-8000-3C8EE773FB8A}" srcOrd="5" destOrd="0" presId="urn:microsoft.com/office/officeart/2005/8/layout/default"/>
    <dgm:cxn modelId="{D3DF778A-B953-45B9-BD2B-3BF19BC91212}" type="presParOf" srcId="{EE582D0D-C922-4616-8669-BDA339F27977}" destId="{DBE284FC-5DDF-48E1-8EE1-ED9571A5198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981097-5995-48B0-BB3E-8AD061BC454D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ECE126B9-6BC2-4440-AFAA-08DD764D28E8}">
      <dgm:prSet phldrT="[Text]"/>
      <dgm:spPr/>
      <dgm:t>
        <a:bodyPr/>
        <a:lstStyle/>
        <a:p>
          <a:r>
            <a:rPr lang="cs-CZ" dirty="0" smtClean="0"/>
            <a:t>jahoda</a:t>
          </a:r>
          <a:endParaRPr lang="cs-CZ" dirty="0"/>
        </a:p>
      </dgm:t>
    </dgm:pt>
    <dgm:pt modelId="{93711CFF-BA3E-4E63-A99E-D5E9F4E8A70F}" type="parTrans" cxnId="{18B4A2B7-42B8-4B17-9847-4FD5EE82BCD3}">
      <dgm:prSet/>
      <dgm:spPr/>
      <dgm:t>
        <a:bodyPr/>
        <a:lstStyle/>
        <a:p>
          <a:endParaRPr lang="cs-CZ"/>
        </a:p>
      </dgm:t>
    </dgm:pt>
    <dgm:pt modelId="{3D73FB2D-DF74-4ED5-BD6A-2B061D6F9401}" type="sibTrans" cxnId="{18B4A2B7-42B8-4B17-9847-4FD5EE82BCD3}">
      <dgm:prSet/>
      <dgm:spPr/>
      <dgm:t>
        <a:bodyPr/>
        <a:lstStyle/>
        <a:p>
          <a:endParaRPr lang="cs-CZ"/>
        </a:p>
      </dgm:t>
    </dgm:pt>
    <dgm:pt modelId="{4D08EA09-3B47-433F-94B8-67822A5AC2E2}">
      <dgm:prSet phldrT="[Text]"/>
      <dgm:spPr/>
      <dgm:t>
        <a:bodyPr/>
        <a:lstStyle/>
        <a:p>
          <a:r>
            <a:rPr lang="cs-CZ" dirty="0" smtClean="0"/>
            <a:t>hruška</a:t>
          </a:r>
          <a:endParaRPr lang="cs-CZ" dirty="0"/>
        </a:p>
      </dgm:t>
    </dgm:pt>
    <dgm:pt modelId="{BEEEBD8D-4CC8-45D1-A100-B58672B355B4}" type="parTrans" cxnId="{0C4107A1-98BB-4F1D-8B69-2AC9826A433D}">
      <dgm:prSet/>
      <dgm:spPr/>
      <dgm:t>
        <a:bodyPr/>
        <a:lstStyle/>
        <a:p>
          <a:endParaRPr lang="cs-CZ"/>
        </a:p>
      </dgm:t>
    </dgm:pt>
    <dgm:pt modelId="{3CA31BDE-B2FE-4853-B167-104A4B162DD0}" type="sibTrans" cxnId="{0C4107A1-98BB-4F1D-8B69-2AC9826A433D}">
      <dgm:prSet/>
      <dgm:spPr/>
      <dgm:t>
        <a:bodyPr/>
        <a:lstStyle/>
        <a:p>
          <a:endParaRPr lang="cs-CZ"/>
        </a:p>
      </dgm:t>
    </dgm:pt>
    <dgm:pt modelId="{ED50E683-9A1D-4EAF-9C77-3F5C37EEFCEE}">
      <dgm:prSet phldrT="[Text]"/>
      <dgm:spPr/>
      <dgm:t>
        <a:bodyPr/>
        <a:lstStyle/>
        <a:p>
          <a:r>
            <a:rPr lang="cs-CZ" dirty="0" smtClean="0"/>
            <a:t>pomeranč</a:t>
          </a:r>
          <a:endParaRPr lang="cs-CZ" dirty="0"/>
        </a:p>
      </dgm:t>
    </dgm:pt>
    <dgm:pt modelId="{65A8FAD9-E715-4205-9E65-3447E8510829}" type="parTrans" cxnId="{0C89F359-AF00-4A81-8DC7-E9AE606D4EB2}">
      <dgm:prSet/>
      <dgm:spPr/>
      <dgm:t>
        <a:bodyPr/>
        <a:lstStyle/>
        <a:p>
          <a:endParaRPr lang="cs-CZ"/>
        </a:p>
      </dgm:t>
    </dgm:pt>
    <dgm:pt modelId="{5851E0FA-71BF-4C81-99D1-5B518A43D7E9}" type="sibTrans" cxnId="{0C89F359-AF00-4A81-8DC7-E9AE606D4EB2}">
      <dgm:prSet/>
      <dgm:spPr/>
      <dgm:t>
        <a:bodyPr/>
        <a:lstStyle/>
        <a:p>
          <a:endParaRPr lang="cs-CZ"/>
        </a:p>
      </dgm:t>
    </dgm:pt>
    <dgm:pt modelId="{0AD8EDA6-5EFA-4333-8049-2FDF74C3781B}">
      <dgm:prSet phldrT="[Text]"/>
      <dgm:spPr/>
      <dgm:t>
        <a:bodyPr/>
        <a:lstStyle/>
        <a:p>
          <a:r>
            <a:rPr lang="cs-CZ" dirty="0" smtClean="0"/>
            <a:t>banán</a:t>
          </a:r>
          <a:endParaRPr lang="cs-CZ" dirty="0"/>
        </a:p>
      </dgm:t>
    </dgm:pt>
    <dgm:pt modelId="{1A8D2758-740E-4824-A8FF-011C4BD33490}" type="parTrans" cxnId="{587DA705-E282-4ECD-8FF4-D2066128BD7A}">
      <dgm:prSet/>
      <dgm:spPr/>
      <dgm:t>
        <a:bodyPr/>
        <a:lstStyle/>
        <a:p>
          <a:endParaRPr lang="cs-CZ"/>
        </a:p>
      </dgm:t>
    </dgm:pt>
    <dgm:pt modelId="{0A5CBFB2-C680-4B2D-A4EB-50CBD63D3934}" type="sibTrans" cxnId="{587DA705-E282-4ECD-8FF4-D2066128BD7A}">
      <dgm:prSet/>
      <dgm:spPr/>
      <dgm:t>
        <a:bodyPr/>
        <a:lstStyle/>
        <a:p>
          <a:endParaRPr lang="cs-CZ"/>
        </a:p>
      </dgm:t>
    </dgm:pt>
    <dgm:pt modelId="{F0FAA863-383A-4CCA-A9C2-F292465F5D59}" type="pres">
      <dgm:prSet presAssocID="{AC981097-5995-48B0-BB3E-8AD061BC454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267BD6D-469C-4FD0-9140-9F2AFC8CAE73}" type="pres">
      <dgm:prSet presAssocID="{ECE126B9-6BC2-4440-AFAA-08DD764D28E8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E3A3B4-CA4F-4114-83F5-EAB534565FE9}" type="pres">
      <dgm:prSet presAssocID="{3D73FB2D-DF74-4ED5-BD6A-2B061D6F9401}" presName="sibTrans" presStyleCnt="0"/>
      <dgm:spPr/>
    </dgm:pt>
    <dgm:pt modelId="{3DD63A3C-894D-4059-8189-79F2AF8FF443}" type="pres">
      <dgm:prSet presAssocID="{4D08EA09-3B47-433F-94B8-67822A5AC2E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7D06DB-F4C0-4B60-8DDD-0A345B410C82}" type="pres">
      <dgm:prSet presAssocID="{3CA31BDE-B2FE-4853-B167-104A4B162DD0}" presName="sibTrans" presStyleCnt="0"/>
      <dgm:spPr/>
    </dgm:pt>
    <dgm:pt modelId="{2EA7839C-5FF5-44C7-85ED-1A985040D83D}" type="pres">
      <dgm:prSet presAssocID="{ED50E683-9A1D-4EAF-9C77-3F5C37EEFCEE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E9E41A-4588-4C78-8B1C-8E8282ACCC9D}" type="pres">
      <dgm:prSet presAssocID="{5851E0FA-71BF-4C81-99D1-5B518A43D7E9}" presName="sibTrans" presStyleCnt="0"/>
      <dgm:spPr/>
    </dgm:pt>
    <dgm:pt modelId="{F241227A-683A-40E2-8642-4B4E6EF693C7}" type="pres">
      <dgm:prSet presAssocID="{0AD8EDA6-5EFA-4333-8049-2FDF74C3781B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B4A2B7-42B8-4B17-9847-4FD5EE82BCD3}" srcId="{AC981097-5995-48B0-BB3E-8AD061BC454D}" destId="{ECE126B9-6BC2-4440-AFAA-08DD764D28E8}" srcOrd="0" destOrd="0" parTransId="{93711CFF-BA3E-4E63-A99E-D5E9F4E8A70F}" sibTransId="{3D73FB2D-DF74-4ED5-BD6A-2B061D6F9401}"/>
    <dgm:cxn modelId="{681F28FB-0BF1-40A8-A05B-972E66DDEF25}" type="presOf" srcId="{AC981097-5995-48B0-BB3E-8AD061BC454D}" destId="{F0FAA863-383A-4CCA-A9C2-F292465F5D59}" srcOrd="0" destOrd="0" presId="urn:microsoft.com/office/officeart/2005/8/layout/default"/>
    <dgm:cxn modelId="{EFA9023C-B5F5-47E9-AD58-2355916892D6}" type="presOf" srcId="{ECE126B9-6BC2-4440-AFAA-08DD764D28E8}" destId="{8267BD6D-469C-4FD0-9140-9F2AFC8CAE73}" srcOrd="0" destOrd="0" presId="urn:microsoft.com/office/officeart/2005/8/layout/default"/>
    <dgm:cxn modelId="{F3BF9CAC-210C-4720-B056-AE2A3F6E7F96}" type="presOf" srcId="{ED50E683-9A1D-4EAF-9C77-3F5C37EEFCEE}" destId="{2EA7839C-5FF5-44C7-85ED-1A985040D83D}" srcOrd="0" destOrd="0" presId="urn:microsoft.com/office/officeart/2005/8/layout/default"/>
    <dgm:cxn modelId="{3AF5285B-CD59-41C6-AF72-6C2EC6E70253}" type="presOf" srcId="{0AD8EDA6-5EFA-4333-8049-2FDF74C3781B}" destId="{F241227A-683A-40E2-8642-4B4E6EF693C7}" srcOrd="0" destOrd="0" presId="urn:microsoft.com/office/officeart/2005/8/layout/default"/>
    <dgm:cxn modelId="{0C89F359-AF00-4A81-8DC7-E9AE606D4EB2}" srcId="{AC981097-5995-48B0-BB3E-8AD061BC454D}" destId="{ED50E683-9A1D-4EAF-9C77-3F5C37EEFCEE}" srcOrd="2" destOrd="0" parTransId="{65A8FAD9-E715-4205-9E65-3447E8510829}" sibTransId="{5851E0FA-71BF-4C81-99D1-5B518A43D7E9}"/>
    <dgm:cxn modelId="{0C4107A1-98BB-4F1D-8B69-2AC9826A433D}" srcId="{AC981097-5995-48B0-BB3E-8AD061BC454D}" destId="{4D08EA09-3B47-433F-94B8-67822A5AC2E2}" srcOrd="1" destOrd="0" parTransId="{BEEEBD8D-4CC8-45D1-A100-B58672B355B4}" sibTransId="{3CA31BDE-B2FE-4853-B167-104A4B162DD0}"/>
    <dgm:cxn modelId="{8B0D655A-96DD-47F6-A230-520DF9A4BD13}" type="presOf" srcId="{4D08EA09-3B47-433F-94B8-67822A5AC2E2}" destId="{3DD63A3C-894D-4059-8189-79F2AF8FF443}" srcOrd="0" destOrd="0" presId="urn:microsoft.com/office/officeart/2005/8/layout/default"/>
    <dgm:cxn modelId="{587DA705-E282-4ECD-8FF4-D2066128BD7A}" srcId="{AC981097-5995-48B0-BB3E-8AD061BC454D}" destId="{0AD8EDA6-5EFA-4333-8049-2FDF74C3781B}" srcOrd="3" destOrd="0" parTransId="{1A8D2758-740E-4824-A8FF-011C4BD33490}" sibTransId="{0A5CBFB2-C680-4B2D-A4EB-50CBD63D3934}"/>
    <dgm:cxn modelId="{2C37FA11-2B81-4233-9CAB-32CC6854A35E}" type="presParOf" srcId="{F0FAA863-383A-4CCA-A9C2-F292465F5D59}" destId="{8267BD6D-469C-4FD0-9140-9F2AFC8CAE73}" srcOrd="0" destOrd="0" presId="urn:microsoft.com/office/officeart/2005/8/layout/default"/>
    <dgm:cxn modelId="{2722D8F8-4C15-4E47-BFB4-5F417CE2CD9D}" type="presParOf" srcId="{F0FAA863-383A-4CCA-A9C2-F292465F5D59}" destId="{A9E3A3B4-CA4F-4114-83F5-EAB534565FE9}" srcOrd="1" destOrd="0" presId="urn:microsoft.com/office/officeart/2005/8/layout/default"/>
    <dgm:cxn modelId="{EB8AF94B-12A0-4C3F-B242-828DD8C989A2}" type="presParOf" srcId="{F0FAA863-383A-4CCA-A9C2-F292465F5D59}" destId="{3DD63A3C-894D-4059-8189-79F2AF8FF443}" srcOrd="2" destOrd="0" presId="urn:microsoft.com/office/officeart/2005/8/layout/default"/>
    <dgm:cxn modelId="{DA19A94C-1662-48B2-A824-5B842A1A9922}" type="presParOf" srcId="{F0FAA863-383A-4CCA-A9C2-F292465F5D59}" destId="{1F7D06DB-F4C0-4B60-8DDD-0A345B410C82}" srcOrd="3" destOrd="0" presId="urn:microsoft.com/office/officeart/2005/8/layout/default"/>
    <dgm:cxn modelId="{C5CA0AD8-ED7C-47C0-86F0-5A05A59C423F}" type="presParOf" srcId="{F0FAA863-383A-4CCA-A9C2-F292465F5D59}" destId="{2EA7839C-5FF5-44C7-85ED-1A985040D83D}" srcOrd="4" destOrd="0" presId="urn:microsoft.com/office/officeart/2005/8/layout/default"/>
    <dgm:cxn modelId="{809B9919-9E14-443C-996E-850072B9A158}" type="presParOf" srcId="{F0FAA863-383A-4CCA-A9C2-F292465F5D59}" destId="{04E9E41A-4588-4C78-8B1C-8E8282ACCC9D}" srcOrd="5" destOrd="0" presId="urn:microsoft.com/office/officeart/2005/8/layout/default"/>
    <dgm:cxn modelId="{C085C037-C05B-4F2A-A445-3EBD7F4DD118}" type="presParOf" srcId="{F0FAA863-383A-4CCA-A9C2-F292465F5D59}" destId="{F241227A-683A-40E2-8642-4B4E6EF693C7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780265-CDAA-45AF-9348-48CBFEAB915D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A47054FF-450C-45D5-86F9-1CFEEA2EB2B0}">
      <dgm:prSet phldrT="[Text]"/>
      <dgm:spPr/>
      <dgm:t>
        <a:bodyPr/>
        <a:lstStyle/>
        <a:p>
          <a:r>
            <a:rPr lang="cs-CZ" dirty="0" smtClean="0"/>
            <a:t>zelí</a:t>
          </a:r>
          <a:endParaRPr lang="cs-CZ" dirty="0"/>
        </a:p>
      </dgm:t>
    </dgm:pt>
    <dgm:pt modelId="{643ED664-2868-4B92-B7E4-6529E36E2EBF}" type="parTrans" cxnId="{BAA7A22E-2DB0-4488-AB44-2DD658FC33AF}">
      <dgm:prSet/>
      <dgm:spPr/>
      <dgm:t>
        <a:bodyPr/>
        <a:lstStyle/>
        <a:p>
          <a:endParaRPr lang="cs-CZ"/>
        </a:p>
      </dgm:t>
    </dgm:pt>
    <dgm:pt modelId="{3BF85E5D-5ABB-4721-A15B-6C697645FAA1}" type="sibTrans" cxnId="{BAA7A22E-2DB0-4488-AB44-2DD658FC33AF}">
      <dgm:prSet/>
      <dgm:spPr/>
      <dgm:t>
        <a:bodyPr/>
        <a:lstStyle/>
        <a:p>
          <a:endParaRPr lang="cs-CZ"/>
        </a:p>
      </dgm:t>
    </dgm:pt>
    <dgm:pt modelId="{6409F2AB-AD64-4971-8A84-78D47EF74B48}">
      <dgm:prSet phldrT="[Text]"/>
      <dgm:spPr/>
      <dgm:t>
        <a:bodyPr/>
        <a:lstStyle/>
        <a:p>
          <a:r>
            <a:rPr lang="cs-CZ" dirty="0" smtClean="0"/>
            <a:t>petržel</a:t>
          </a:r>
          <a:endParaRPr lang="cs-CZ" dirty="0"/>
        </a:p>
      </dgm:t>
    </dgm:pt>
    <dgm:pt modelId="{626A43A7-67B3-4C2A-9016-FA5651FA3058}" type="parTrans" cxnId="{D6A214FB-64D4-4B2C-95A2-DDEA3DD7275C}">
      <dgm:prSet/>
      <dgm:spPr/>
      <dgm:t>
        <a:bodyPr/>
        <a:lstStyle/>
        <a:p>
          <a:endParaRPr lang="cs-CZ"/>
        </a:p>
      </dgm:t>
    </dgm:pt>
    <dgm:pt modelId="{55D2E5B2-33B6-454A-968A-9EF70014196A}" type="sibTrans" cxnId="{D6A214FB-64D4-4B2C-95A2-DDEA3DD7275C}">
      <dgm:prSet/>
      <dgm:spPr/>
      <dgm:t>
        <a:bodyPr/>
        <a:lstStyle/>
        <a:p>
          <a:endParaRPr lang="cs-CZ"/>
        </a:p>
      </dgm:t>
    </dgm:pt>
    <dgm:pt modelId="{CAE2469A-325E-4684-BBA8-9EC9B37D7DBB}">
      <dgm:prSet phldrT="[Text]"/>
      <dgm:spPr/>
      <dgm:t>
        <a:bodyPr/>
        <a:lstStyle/>
        <a:p>
          <a:r>
            <a:rPr lang="cs-CZ" dirty="0" smtClean="0"/>
            <a:t>mrkev</a:t>
          </a:r>
          <a:endParaRPr lang="cs-CZ" dirty="0"/>
        </a:p>
      </dgm:t>
    </dgm:pt>
    <dgm:pt modelId="{43A036D7-FFF4-4119-941A-402D490D5AC9}" type="parTrans" cxnId="{FFD733E9-5E85-4408-9E44-202BCC194281}">
      <dgm:prSet/>
      <dgm:spPr/>
      <dgm:t>
        <a:bodyPr/>
        <a:lstStyle/>
        <a:p>
          <a:endParaRPr lang="cs-CZ"/>
        </a:p>
      </dgm:t>
    </dgm:pt>
    <dgm:pt modelId="{27F2A8CC-D34A-4565-84E1-C844D3B74BEE}" type="sibTrans" cxnId="{FFD733E9-5E85-4408-9E44-202BCC194281}">
      <dgm:prSet/>
      <dgm:spPr/>
      <dgm:t>
        <a:bodyPr/>
        <a:lstStyle/>
        <a:p>
          <a:endParaRPr lang="cs-CZ"/>
        </a:p>
      </dgm:t>
    </dgm:pt>
    <dgm:pt modelId="{A8848256-4838-4742-A224-36EECFFB609A}">
      <dgm:prSet phldrT="[Text]"/>
      <dgm:spPr/>
      <dgm:t>
        <a:bodyPr/>
        <a:lstStyle/>
        <a:p>
          <a:r>
            <a:rPr lang="cs-CZ" dirty="0" smtClean="0"/>
            <a:t>květák</a:t>
          </a:r>
          <a:endParaRPr lang="cs-CZ" dirty="0"/>
        </a:p>
      </dgm:t>
    </dgm:pt>
    <dgm:pt modelId="{41C9D2F8-838F-4E97-B96A-5885EE171A5E}" type="parTrans" cxnId="{FE758144-97DE-414D-8B85-2C149BA6A9B6}">
      <dgm:prSet/>
      <dgm:spPr/>
      <dgm:t>
        <a:bodyPr/>
        <a:lstStyle/>
        <a:p>
          <a:endParaRPr lang="cs-CZ"/>
        </a:p>
      </dgm:t>
    </dgm:pt>
    <dgm:pt modelId="{7D2672B7-2514-4657-A630-5B9BBDA9A256}" type="sibTrans" cxnId="{FE758144-97DE-414D-8B85-2C149BA6A9B6}">
      <dgm:prSet/>
      <dgm:spPr/>
      <dgm:t>
        <a:bodyPr/>
        <a:lstStyle/>
        <a:p>
          <a:endParaRPr lang="cs-CZ"/>
        </a:p>
      </dgm:t>
    </dgm:pt>
    <dgm:pt modelId="{CC1058E1-CDB8-4D65-B342-D6D5428BDA85}" type="pres">
      <dgm:prSet presAssocID="{F2780265-CDAA-45AF-9348-48CBFEAB915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1C6AC7-01E5-4C7E-8C2F-104FE2B99705}" type="pres">
      <dgm:prSet presAssocID="{A47054FF-450C-45D5-86F9-1CFEEA2EB2B0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2D95F7-B9B8-47E5-A7D8-F4017D34D94C}" type="pres">
      <dgm:prSet presAssocID="{3BF85E5D-5ABB-4721-A15B-6C697645FAA1}" presName="sibTrans" presStyleCnt="0"/>
      <dgm:spPr/>
    </dgm:pt>
    <dgm:pt modelId="{3192E452-A0B7-4FDB-9F5F-31795D3F4B5E}" type="pres">
      <dgm:prSet presAssocID="{6409F2AB-AD64-4971-8A84-78D47EF74B48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EC957E-8A8B-4133-AA0A-C822BFD9BE28}" type="pres">
      <dgm:prSet presAssocID="{55D2E5B2-33B6-454A-968A-9EF70014196A}" presName="sibTrans" presStyleCnt="0"/>
      <dgm:spPr/>
    </dgm:pt>
    <dgm:pt modelId="{CA276D84-C534-4905-8511-DC9728EF7C24}" type="pres">
      <dgm:prSet presAssocID="{CAE2469A-325E-4684-BBA8-9EC9B37D7DBB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67B1BE-13EC-4A41-B7DA-53B17CEADBCF}" type="pres">
      <dgm:prSet presAssocID="{27F2A8CC-D34A-4565-84E1-C844D3B74BEE}" presName="sibTrans" presStyleCnt="0"/>
      <dgm:spPr/>
    </dgm:pt>
    <dgm:pt modelId="{2E80AC60-1A80-4C64-A9D7-8AAB6339B76A}" type="pres">
      <dgm:prSet presAssocID="{A8848256-4838-4742-A224-36EECFFB609A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A214FB-64D4-4B2C-95A2-DDEA3DD7275C}" srcId="{F2780265-CDAA-45AF-9348-48CBFEAB915D}" destId="{6409F2AB-AD64-4971-8A84-78D47EF74B48}" srcOrd="1" destOrd="0" parTransId="{626A43A7-67B3-4C2A-9016-FA5651FA3058}" sibTransId="{55D2E5B2-33B6-454A-968A-9EF70014196A}"/>
    <dgm:cxn modelId="{FE758144-97DE-414D-8B85-2C149BA6A9B6}" srcId="{F2780265-CDAA-45AF-9348-48CBFEAB915D}" destId="{A8848256-4838-4742-A224-36EECFFB609A}" srcOrd="3" destOrd="0" parTransId="{41C9D2F8-838F-4E97-B96A-5885EE171A5E}" sibTransId="{7D2672B7-2514-4657-A630-5B9BBDA9A256}"/>
    <dgm:cxn modelId="{35E3EF2F-1895-469B-9AF2-2CCA9BB483B8}" type="presOf" srcId="{F2780265-CDAA-45AF-9348-48CBFEAB915D}" destId="{CC1058E1-CDB8-4D65-B342-D6D5428BDA85}" srcOrd="0" destOrd="0" presId="urn:microsoft.com/office/officeart/2005/8/layout/default"/>
    <dgm:cxn modelId="{31DF1CAB-35E0-4BF7-B8A9-278373A5A7D0}" type="presOf" srcId="{A8848256-4838-4742-A224-36EECFFB609A}" destId="{2E80AC60-1A80-4C64-A9D7-8AAB6339B76A}" srcOrd="0" destOrd="0" presId="urn:microsoft.com/office/officeart/2005/8/layout/default"/>
    <dgm:cxn modelId="{BAA7A22E-2DB0-4488-AB44-2DD658FC33AF}" srcId="{F2780265-CDAA-45AF-9348-48CBFEAB915D}" destId="{A47054FF-450C-45D5-86F9-1CFEEA2EB2B0}" srcOrd="0" destOrd="0" parTransId="{643ED664-2868-4B92-B7E4-6529E36E2EBF}" sibTransId="{3BF85E5D-5ABB-4721-A15B-6C697645FAA1}"/>
    <dgm:cxn modelId="{9ECCD8D8-88CB-4850-BF53-0A89ED61613A}" type="presOf" srcId="{A47054FF-450C-45D5-86F9-1CFEEA2EB2B0}" destId="{5B1C6AC7-01E5-4C7E-8C2F-104FE2B99705}" srcOrd="0" destOrd="0" presId="urn:microsoft.com/office/officeart/2005/8/layout/default"/>
    <dgm:cxn modelId="{150304BC-2875-4477-A30B-8BC8F8F309DC}" type="presOf" srcId="{6409F2AB-AD64-4971-8A84-78D47EF74B48}" destId="{3192E452-A0B7-4FDB-9F5F-31795D3F4B5E}" srcOrd="0" destOrd="0" presId="urn:microsoft.com/office/officeart/2005/8/layout/default"/>
    <dgm:cxn modelId="{FFD733E9-5E85-4408-9E44-202BCC194281}" srcId="{F2780265-CDAA-45AF-9348-48CBFEAB915D}" destId="{CAE2469A-325E-4684-BBA8-9EC9B37D7DBB}" srcOrd="2" destOrd="0" parTransId="{43A036D7-FFF4-4119-941A-402D490D5AC9}" sibTransId="{27F2A8CC-D34A-4565-84E1-C844D3B74BEE}"/>
    <dgm:cxn modelId="{63104701-AEE5-4C5D-887E-DCDA2C8775B3}" type="presOf" srcId="{CAE2469A-325E-4684-BBA8-9EC9B37D7DBB}" destId="{CA276D84-C534-4905-8511-DC9728EF7C24}" srcOrd="0" destOrd="0" presId="urn:microsoft.com/office/officeart/2005/8/layout/default"/>
    <dgm:cxn modelId="{C6FDD197-2612-4621-AE4D-D7DF32655402}" type="presParOf" srcId="{CC1058E1-CDB8-4D65-B342-D6D5428BDA85}" destId="{5B1C6AC7-01E5-4C7E-8C2F-104FE2B99705}" srcOrd="0" destOrd="0" presId="urn:microsoft.com/office/officeart/2005/8/layout/default"/>
    <dgm:cxn modelId="{77606F01-E3A4-4F2F-9406-853023EC1704}" type="presParOf" srcId="{CC1058E1-CDB8-4D65-B342-D6D5428BDA85}" destId="{4D2D95F7-B9B8-47E5-A7D8-F4017D34D94C}" srcOrd="1" destOrd="0" presId="urn:microsoft.com/office/officeart/2005/8/layout/default"/>
    <dgm:cxn modelId="{8174B941-31FB-4FAD-9EB8-82932B1DAB43}" type="presParOf" srcId="{CC1058E1-CDB8-4D65-B342-D6D5428BDA85}" destId="{3192E452-A0B7-4FDB-9F5F-31795D3F4B5E}" srcOrd="2" destOrd="0" presId="urn:microsoft.com/office/officeart/2005/8/layout/default"/>
    <dgm:cxn modelId="{8E394C76-FB56-45AF-99D8-441B0CF89E2B}" type="presParOf" srcId="{CC1058E1-CDB8-4D65-B342-D6D5428BDA85}" destId="{99EC957E-8A8B-4133-AA0A-C822BFD9BE28}" srcOrd="3" destOrd="0" presId="urn:microsoft.com/office/officeart/2005/8/layout/default"/>
    <dgm:cxn modelId="{139C28BB-9F68-448C-ABFA-14A950812BFB}" type="presParOf" srcId="{CC1058E1-CDB8-4D65-B342-D6D5428BDA85}" destId="{CA276D84-C534-4905-8511-DC9728EF7C24}" srcOrd="4" destOrd="0" presId="urn:microsoft.com/office/officeart/2005/8/layout/default"/>
    <dgm:cxn modelId="{6C726E6A-75C1-4471-B586-43DFF363182E}" type="presParOf" srcId="{CC1058E1-CDB8-4D65-B342-D6D5428BDA85}" destId="{6F67B1BE-13EC-4A41-B7DA-53B17CEADBCF}" srcOrd="5" destOrd="0" presId="urn:microsoft.com/office/officeart/2005/8/layout/default"/>
    <dgm:cxn modelId="{7E9315B7-1E87-4F13-B0C2-43CCE133840C}" type="presParOf" srcId="{CC1058E1-CDB8-4D65-B342-D6D5428BDA85}" destId="{2E80AC60-1A80-4C64-A9D7-8AAB6339B76A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4D713C0-5B36-4691-A91A-7F73DE467290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AF244700-165E-4311-8479-4E6E27C725E6}">
      <dgm:prSet phldrT="[Text]"/>
      <dgm:spPr/>
      <dgm:t>
        <a:bodyPr/>
        <a:lstStyle/>
        <a:p>
          <a:r>
            <a:rPr lang="cs-CZ" dirty="0" smtClean="0"/>
            <a:t>panenka</a:t>
          </a:r>
          <a:endParaRPr lang="cs-CZ" dirty="0"/>
        </a:p>
      </dgm:t>
    </dgm:pt>
    <dgm:pt modelId="{9676BD0B-7C07-4EAC-805A-14741F036827}" type="parTrans" cxnId="{AF67F1B5-EB09-4B97-AC45-1248271F9140}">
      <dgm:prSet/>
      <dgm:spPr/>
      <dgm:t>
        <a:bodyPr/>
        <a:lstStyle/>
        <a:p>
          <a:endParaRPr lang="cs-CZ"/>
        </a:p>
      </dgm:t>
    </dgm:pt>
    <dgm:pt modelId="{C50A2260-8BBA-438A-934D-13998E73DDAF}" type="sibTrans" cxnId="{AF67F1B5-EB09-4B97-AC45-1248271F9140}">
      <dgm:prSet/>
      <dgm:spPr/>
      <dgm:t>
        <a:bodyPr/>
        <a:lstStyle/>
        <a:p>
          <a:endParaRPr lang="cs-CZ"/>
        </a:p>
      </dgm:t>
    </dgm:pt>
    <dgm:pt modelId="{4E12570C-5EF8-4014-9536-2AB56344F87A}">
      <dgm:prSet phldrT="[Text]"/>
      <dgm:spPr/>
      <dgm:t>
        <a:bodyPr/>
        <a:lstStyle/>
        <a:p>
          <a:r>
            <a:rPr lang="cs-CZ" dirty="0" smtClean="0"/>
            <a:t>vláček</a:t>
          </a:r>
          <a:endParaRPr lang="cs-CZ" dirty="0"/>
        </a:p>
      </dgm:t>
    </dgm:pt>
    <dgm:pt modelId="{48E0356E-2D34-4D8C-B788-A515931D2511}" type="parTrans" cxnId="{0492F776-3BBC-49CA-9756-7120697908F5}">
      <dgm:prSet/>
      <dgm:spPr/>
      <dgm:t>
        <a:bodyPr/>
        <a:lstStyle/>
        <a:p>
          <a:endParaRPr lang="cs-CZ"/>
        </a:p>
      </dgm:t>
    </dgm:pt>
    <dgm:pt modelId="{34386E06-AAC0-4F33-8AC1-D8DDE49343A5}" type="sibTrans" cxnId="{0492F776-3BBC-49CA-9756-7120697908F5}">
      <dgm:prSet/>
      <dgm:spPr/>
      <dgm:t>
        <a:bodyPr/>
        <a:lstStyle/>
        <a:p>
          <a:endParaRPr lang="cs-CZ"/>
        </a:p>
      </dgm:t>
    </dgm:pt>
    <dgm:pt modelId="{DE39FEC3-491D-45C2-9BA0-E6AB2BEE615F}">
      <dgm:prSet phldrT="[Text]"/>
      <dgm:spPr/>
      <dgm:t>
        <a:bodyPr/>
        <a:lstStyle/>
        <a:p>
          <a:r>
            <a:rPr lang="cs-CZ" dirty="0" smtClean="0"/>
            <a:t>autíčko</a:t>
          </a:r>
          <a:endParaRPr lang="cs-CZ" dirty="0"/>
        </a:p>
      </dgm:t>
    </dgm:pt>
    <dgm:pt modelId="{27544DF7-CF7B-439A-8962-25DFA390CF8D}" type="parTrans" cxnId="{F44650FA-BC57-4039-906C-B65C9BF501E6}">
      <dgm:prSet/>
      <dgm:spPr/>
      <dgm:t>
        <a:bodyPr/>
        <a:lstStyle/>
        <a:p>
          <a:endParaRPr lang="cs-CZ"/>
        </a:p>
      </dgm:t>
    </dgm:pt>
    <dgm:pt modelId="{8A3C2B10-6813-4FB5-9B85-0D8007BC1D4A}" type="sibTrans" cxnId="{F44650FA-BC57-4039-906C-B65C9BF501E6}">
      <dgm:prSet/>
      <dgm:spPr/>
      <dgm:t>
        <a:bodyPr/>
        <a:lstStyle/>
        <a:p>
          <a:endParaRPr lang="cs-CZ"/>
        </a:p>
      </dgm:t>
    </dgm:pt>
    <dgm:pt modelId="{BBA2963C-78A7-4D6F-9E27-E6220624DE92}">
      <dgm:prSet phldrT="[Text]"/>
      <dgm:spPr/>
      <dgm:t>
        <a:bodyPr/>
        <a:lstStyle/>
        <a:p>
          <a:r>
            <a:rPr lang="cs-CZ" dirty="0" smtClean="0"/>
            <a:t>kostky</a:t>
          </a:r>
          <a:endParaRPr lang="cs-CZ" dirty="0"/>
        </a:p>
      </dgm:t>
    </dgm:pt>
    <dgm:pt modelId="{D2A3ACEA-B1C6-4FF9-8589-CF352A42941C}" type="parTrans" cxnId="{054C27FC-652C-48D9-8C12-5CE5D2F2C05C}">
      <dgm:prSet/>
      <dgm:spPr/>
      <dgm:t>
        <a:bodyPr/>
        <a:lstStyle/>
        <a:p>
          <a:endParaRPr lang="cs-CZ"/>
        </a:p>
      </dgm:t>
    </dgm:pt>
    <dgm:pt modelId="{F05F29A5-BDFB-479E-A4F9-74825555A415}" type="sibTrans" cxnId="{054C27FC-652C-48D9-8C12-5CE5D2F2C05C}">
      <dgm:prSet/>
      <dgm:spPr/>
      <dgm:t>
        <a:bodyPr/>
        <a:lstStyle/>
        <a:p>
          <a:endParaRPr lang="cs-CZ"/>
        </a:p>
      </dgm:t>
    </dgm:pt>
    <dgm:pt modelId="{A9341B85-E2F3-46A1-9D0A-E3F9A4671773}" type="pres">
      <dgm:prSet presAssocID="{A4D713C0-5B36-4691-A91A-7F73DE46729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C5C1395-FACA-46E7-8EE4-23FEA7F89D74}" type="pres">
      <dgm:prSet presAssocID="{AF244700-165E-4311-8479-4E6E27C725E6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1169B6-4D66-4160-A8F9-F85AB7BB5B03}" type="pres">
      <dgm:prSet presAssocID="{C50A2260-8BBA-438A-934D-13998E73DDAF}" presName="sibTrans" presStyleCnt="0"/>
      <dgm:spPr/>
    </dgm:pt>
    <dgm:pt modelId="{847FD51B-ECBA-4F82-A438-B9C2374CBBFC}" type="pres">
      <dgm:prSet presAssocID="{4E12570C-5EF8-4014-9536-2AB56344F87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41D075-9B20-40A1-A297-024765B6BDA2}" type="pres">
      <dgm:prSet presAssocID="{34386E06-AAC0-4F33-8AC1-D8DDE49343A5}" presName="sibTrans" presStyleCnt="0"/>
      <dgm:spPr/>
    </dgm:pt>
    <dgm:pt modelId="{760577DC-B7DE-4951-9E67-59503FF609DE}" type="pres">
      <dgm:prSet presAssocID="{DE39FEC3-491D-45C2-9BA0-E6AB2BEE615F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F6FA88-08DE-423A-AD62-D3184FE48CE1}" type="pres">
      <dgm:prSet presAssocID="{8A3C2B10-6813-4FB5-9B85-0D8007BC1D4A}" presName="sibTrans" presStyleCnt="0"/>
      <dgm:spPr/>
    </dgm:pt>
    <dgm:pt modelId="{B1D528F1-FA1A-4A6C-88D2-4CA5FC5FA748}" type="pres">
      <dgm:prSet presAssocID="{BBA2963C-78A7-4D6F-9E27-E6220624DE92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92F776-3BBC-49CA-9756-7120697908F5}" srcId="{A4D713C0-5B36-4691-A91A-7F73DE467290}" destId="{4E12570C-5EF8-4014-9536-2AB56344F87A}" srcOrd="1" destOrd="0" parTransId="{48E0356E-2D34-4D8C-B788-A515931D2511}" sibTransId="{34386E06-AAC0-4F33-8AC1-D8DDE49343A5}"/>
    <dgm:cxn modelId="{AF67F1B5-EB09-4B97-AC45-1248271F9140}" srcId="{A4D713C0-5B36-4691-A91A-7F73DE467290}" destId="{AF244700-165E-4311-8479-4E6E27C725E6}" srcOrd="0" destOrd="0" parTransId="{9676BD0B-7C07-4EAC-805A-14741F036827}" sibTransId="{C50A2260-8BBA-438A-934D-13998E73DDAF}"/>
    <dgm:cxn modelId="{402E055E-6B55-492A-B63E-9D32A1B3057A}" type="presOf" srcId="{AF244700-165E-4311-8479-4E6E27C725E6}" destId="{EC5C1395-FACA-46E7-8EE4-23FEA7F89D74}" srcOrd="0" destOrd="0" presId="urn:microsoft.com/office/officeart/2005/8/layout/default"/>
    <dgm:cxn modelId="{F44650FA-BC57-4039-906C-B65C9BF501E6}" srcId="{A4D713C0-5B36-4691-A91A-7F73DE467290}" destId="{DE39FEC3-491D-45C2-9BA0-E6AB2BEE615F}" srcOrd="2" destOrd="0" parTransId="{27544DF7-CF7B-439A-8962-25DFA390CF8D}" sibTransId="{8A3C2B10-6813-4FB5-9B85-0D8007BC1D4A}"/>
    <dgm:cxn modelId="{C38167DA-750D-45C5-A859-A6B337FC0284}" type="presOf" srcId="{DE39FEC3-491D-45C2-9BA0-E6AB2BEE615F}" destId="{760577DC-B7DE-4951-9E67-59503FF609DE}" srcOrd="0" destOrd="0" presId="urn:microsoft.com/office/officeart/2005/8/layout/default"/>
    <dgm:cxn modelId="{FC0A8F71-15C1-46B1-A333-A2415D41B69E}" type="presOf" srcId="{4E12570C-5EF8-4014-9536-2AB56344F87A}" destId="{847FD51B-ECBA-4F82-A438-B9C2374CBBFC}" srcOrd="0" destOrd="0" presId="urn:microsoft.com/office/officeart/2005/8/layout/default"/>
    <dgm:cxn modelId="{FB1F3629-D0A0-4379-831E-2854EF636E4D}" type="presOf" srcId="{A4D713C0-5B36-4691-A91A-7F73DE467290}" destId="{A9341B85-E2F3-46A1-9D0A-E3F9A4671773}" srcOrd="0" destOrd="0" presId="urn:microsoft.com/office/officeart/2005/8/layout/default"/>
    <dgm:cxn modelId="{054C27FC-652C-48D9-8C12-5CE5D2F2C05C}" srcId="{A4D713C0-5B36-4691-A91A-7F73DE467290}" destId="{BBA2963C-78A7-4D6F-9E27-E6220624DE92}" srcOrd="3" destOrd="0" parTransId="{D2A3ACEA-B1C6-4FF9-8589-CF352A42941C}" sibTransId="{F05F29A5-BDFB-479E-A4F9-74825555A415}"/>
    <dgm:cxn modelId="{CFB14AD6-EC79-4A90-9270-559376865A2B}" type="presOf" srcId="{BBA2963C-78A7-4D6F-9E27-E6220624DE92}" destId="{B1D528F1-FA1A-4A6C-88D2-4CA5FC5FA748}" srcOrd="0" destOrd="0" presId="urn:microsoft.com/office/officeart/2005/8/layout/default"/>
    <dgm:cxn modelId="{C2430624-6E19-4944-B511-BCF8AC16D95C}" type="presParOf" srcId="{A9341B85-E2F3-46A1-9D0A-E3F9A4671773}" destId="{EC5C1395-FACA-46E7-8EE4-23FEA7F89D74}" srcOrd="0" destOrd="0" presId="urn:microsoft.com/office/officeart/2005/8/layout/default"/>
    <dgm:cxn modelId="{A8F4F26D-8FD1-463E-AF65-64CC1C7752D0}" type="presParOf" srcId="{A9341B85-E2F3-46A1-9D0A-E3F9A4671773}" destId="{BD1169B6-4D66-4160-A8F9-F85AB7BB5B03}" srcOrd="1" destOrd="0" presId="urn:microsoft.com/office/officeart/2005/8/layout/default"/>
    <dgm:cxn modelId="{C32E2D55-1A5D-490D-AA10-EE8689E8BEBE}" type="presParOf" srcId="{A9341B85-E2F3-46A1-9D0A-E3F9A4671773}" destId="{847FD51B-ECBA-4F82-A438-B9C2374CBBFC}" srcOrd="2" destOrd="0" presId="urn:microsoft.com/office/officeart/2005/8/layout/default"/>
    <dgm:cxn modelId="{7B5A0400-2F9E-4B2B-B473-333A9E2F2E15}" type="presParOf" srcId="{A9341B85-E2F3-46A1-9D0A-E3F9A4671773}" destId="{9241D075-9B20-40A1-A297-024765B6BDA2}" srcOrd="3" destOrd="0" presId="urn:microsoft.com/office/officeart/2005/8/layout/default"/>
    <dgm:cxn modelId="{7A591067-9ABA-49A1-9675-E70D96B98280}" type="presParOf" srcId="{A9341B85-E2F3-46A1-9D0A-E3F9A4671773}" destId="{760577DC-B7DE-4951-9E67-59503FF609DE}" srcOrd="4" destOrd="0" presId="urn:microsoft.com/office/officeart/2005/8/layout/default"/>
    <dgm:cxn modelId="{AB25EB87-62E6-48E8-A94A-03CD2D7E5276}" type="presParOf" srcId="{A9341B85-E2F3-46A1-9D0A-E3F9A4671773}" destId="{EFF6FA88-08DE-423A-AD62-D3184FE48CE1}" srcOrd="5" destOrd="0" presId="urn:microsoft.com/office/officeart/2005/8/layout/default"/>
    <dgm:cxn modelId="{B866A7EF-1CDF-4017-8101-CC15722484FA}" type="presParOf" srcId="{A9341B85-E2F3-46A1-9D0A-E3F9A4671773}" destId="{B1D528F1-FA1A-4A6C-88D2-4CA5FC5FA74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88ABAEF-70E7-4360-95B5-09FACC18E7A3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20A09619-379E-4029-958F-081824A4FF3F}">
      <dgm:prSet phldrT="[Text]"/>
      <dgm:spPr/>
      <dgm:t>
        <a:bodyPr/>
        <a:lstStyle/>
        <a:p>
          <a:r>
            <a:rPr lang="cs-CZ" dirty="0" smtClean="0"/>
            <a:t>modrá</a:t>
          </a:r>
          <a:endParaRPr lang="cs-CZ" dirty="0"/>
        </a:p>
      </dgm:t>
    </dgm:pt>
    <dgm:pt modelId="{C338D7E2-634D-49FD-AB6B-8E0D27504C7A}" type="parTrans" cxnId="{D378261B-2A9D-40E1-BEE0-FC8C9EF61B77}">
      <dgm:prSet/>
      <dgm:spPr/>
      <dgm:t>
        <a:bodyPr/>
        <a:lstStyle/>
        <a:p>
          <a:endParaRPr lang="cs-CZ"/>
        </a:p>
      </dgm:t>
    </dgm:pt>
    <dgm:pt modelId="{79C5B258-F0FD-40E9-95AF-F59378A81519}" type="sibTrans" cxnId="{D378261B-2A9D-40E1-BEE0-FC8C9EF61B77}">
      <dgm:prSet/>
      <dgm:spPr/>
      <dgm:t>
        <a:bodyPr/>
        <a:lstStyle/>
        <a:p>
          <a:endParaRPr lang="cs-CZ"/>
        </a:p>
      </dgm:t>
    </dgm:pt>
    <dgm:pt modelId="{3BCB8F1E-17E0-4541-896D-E2E275A2599A}">
      <dgm:prSet phldrT="[Text]"/>
      <dgm:spPr/>
      <dgm:t>
        <a:bodyPr/>
        <a:lstStyle/>
        <a:p>
          <a:r>
            <a:rPr lang="cs-CZ" dirty="0" smtClean="0"/>
            <a:t>červená</a:t>
          </a:r>
          <a:endParaRPr lang="cs-CZ" dirty="0"/>
        </a:p>
      </dgm:t>
    </dgm:pt>
    <dgm:pt modelId="{F642EBA2-00AB-4170-B5D2-E468527C1206}" type="parTrans" cxnId="{78309EF2-C0B8-4A46-908C-C283020552B4}">
      <dgm:prSet/>
      <dgm:spPr/>
      <dgm:t>
        <a:bodyPr/>
        <a:lstStyle/>
        <a:p>
          <a:endParaRPr lang="cs-CZ"/>
        </a:p>
      </dgm:t>
    </dgm:pt>
    <dgm:pt modelId="{B1FAAD80-3CE0-4782-A2DD-0610C549EFB7}" type="sibTrans" cxnId="{78309EF2-C0B8-4A46-908C-C283020552B4}">
      <dgm:prSet/>
      <dgm:spPr/>
      <dgm:t>
        <a:bodyPr/>
        <a:lstStyle/>
        <a:p>
          <a:endParaRPr lang="cs-CZ"/>
        </a:p>
      </dgm:t>
    </dgm:pt>
    <dgm:pt modelId="{370FB292-0CDE-4D31-8024-EA58D561E494}">
      <dgm:prSet phldrT="[Text]"/>
      <dgm:spPr/>
      <dgm:t>
        <a:bodyPr/>
        <a:lstStyle/>
        <a:p>
          <a:r>
            <a:rPr lang="cs-CZ" dirty="0" smtClean="0"/>
            <a:t>bílá</a:t>
          </a:r>
          <a:endParaRPr lang="cs-CZ" dirty="0"/>
        </a:p>
      </dgm:t>
    </dgm:pt>
    <dgm:pt modelId="{972EE6A8-407A-4441-BA7C-794AF238BF2A}" type="parTrans" cxnId="{36AA2CF0-2299-4FE8-BB32-C3D89D7CEF24}">
      <dgm:prSet/>
      <dgm:spPr/>
      <dgm:t>
        <a:bodyPr/>
        <a:lstStyle/>
        <a:p>
          <a:endParaRPr lang="cs-CZ"/>
        </a:p>
      </dgm:t>
    </dgm:pt>
    <dgm:pt modelId="{84340A0A-2E53-467D-999A-08C09082F2F0}" type="sibTrans" cxnId="{36AA2CF0-2299-4FE8-BB32-C3D89D7CEF24}">
      <dgm:prSet/>
      <dgm:spPr/>
      <dgm:t>
        <a:bodyPr/>
        <a:lstStyle/>
        <a:p>
          <a:endParaRPr lang="cs-CZ"/>
        </a:p>
      </dgm:t>
    </dgm:pt>
    <dgm:pt modelId="{82A82138-AC11-4A4E-B64B-38C6EFC48C6F}">
      <dgm:prSet phldrT="[Text]"/>
      <dgm:spPr/>
      <dgm:t>
        <a:bodyPr/>
        <a:lstStyle/>
        <a:p>
          <a:r>
            <a:rPr lang="cs-CZ" dirty="0" smtClean="0"/>
            <a:t>žlutá</a:t>
          </a:r>
          <a:endParaRPr lang="cs-CZ" dirty="0"/>
        </a:p>
      </dgm:t>
    </dgm:pt>
    <dgm:pt modelId="{970313E3-6DA3-4491-8A49-61AFB1A3CB33}" type="parTrans" cxnId="{E8EFF363-510F-45B7-9AFC-E61FF6D9D3AA}">
      <dgm:prSet/>
      <dgm:spPr/>
      <dgm:t>
        <a:bodyPr/>
        <a:lstStyle/>
        <a:p>
          <a:endParaRPr lang="cs-CZ"/>
        </a:p>
      </dgm:t>
    </dgm:pt>
    <dgm:pt modelId="{A3BC5683-6ACD-48D1-AC2A-F008D4A1A1CD}" type="sibTrans" cxnId="{E8EFF363-510F-45B7-9AFC-E61FF6D9D3AA}">
      <dgm:prSet/>
      <dgm:spPr/>
      <dgm:t>
        <a:bodyPr/>
        <a:lstStyle/>
        <a:p>
          <a:endParaRPr lang="cs-CZ"/>
        </a:p>
      </dgm:t>
    </dgm:pt>
    <dgm:pt modelId="{3347AFCF-E8A1-4F06-B474-A812B0126D50}" type="pres">
      <dgm:prSet presAssocID="{E88ABAEF-70E7-4360-95B5-09FACC18E7A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9FC3083-B0B4-417A-AA6F-62DD67786C69}" type="pres">
      <dgm:prSet presAssocID="{20A09619-379E-4029-958F-081824A4FF3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BB161F-1EDD-4AB9-9A21-1AFFE7357606}" type="pres">
      <dgm:prSet presAssocID="{79C5B258-F0FD-40E9-95AF-F59378A81519}" presName="sibTrans" presStyleCnt="0"/>
      <dgm:spPr/>
    </dgm:pt>
    <dgm:pt modelId="{4ADED0D3-6ECF-4F8F-9BC8-EA1B48515832}" type="pres">
      <dgm:prSet presAssocID="{3BCB8F1E-17E0-4541-896D-E2E275A2599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F943AF-20B3-41AD-BDE3-4D9DD2C757CD}" type="pres">
      <dgm:prSet presAssocID="{B1FAAD80-3CE0-4782-A2DD-0610C549EFB7}" presName="sibTrans" presStyleCnt="0"/>
      <dgm:spPr/>
    </dgm:pt>
    <dgm:pt modelId="{C1753E32-094B-47BB-9653-671914987402}" type="pres">
      <dgm:prSet presAssocID="{370FB292-0CDE-4D31-8024-EA58D561E49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A8DD40-1014-4800-A8C6-CB4129B6AFC3}" type="pres">
      <dgm:prSet presAssocID="{84340A0A-2E53-467D-999A-08C09082F2F0}" presName="sibTrans" presStyleCnt="0"/>
      <dgm:spPr/>
    </dgm:pt>
    <dgm:pt modelId="{96325CE4-221A-4EB1-BC45-FF80C891E6D7}" type="pres">
      <dgm:prSet presAssocID="{82A82138-AC11-4A4E-B64B-38C6EFC48C6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EFF363-510F-45B7-9AFC-E61FF6D9D3AA}" srcId="{E88ABAEF-70E7-4360-95B5-09FACC18E7A3}" destId="{82A82138-AC11-4A4E-B64B-38C6EFC48C6F}" srcOrd="3" destOrd="0" parTransId="{970313E3-6DA3-4491-8A49-61AFB1A3CB33}" sibTransId="{A3BC5683-6ACD-48D1-AC2A-F008D4A1A1CD}"/>
    <dgm:cxn modelId="{36AA2CF0-2299-4FE8-BB32-C3D89D7CEF24}" srcId="{E88ABAEF-70E7-4360-95B5-09FACC18E7A3}" destId="{370FB292-0CDE-4D31-8024-EA58D561E494}" srcOrd="2" destOrd="0" parTransId="{972EE6A8-407A-4441-BA7C-794AF238BF2A}" sibTransId="{84340A0A-2E53-467D-999A-08C09082F2F0}"/>
    <dgm:cxn modelId="{9557BFD3-CE9B-40F8-9B11-AD05C4579585}" type="presOf" srcId="{370FB292-0CDE-4D31-8024-EA58D561E494}" destId="{C1753E32-094B-47BB-9653-671914987402}" srcOrd="0" destOrd="0" presId="urn:microsoft.com/office/officeart/2005/8/layout/default"/>
    <dgm:cxn modelId="{EB7EC5F0-3EBE-4FB1-858C-35B2066880A4}" type="presOf" srcId="{E88ABAEF-70E7-4360-95B5-09FACC18E7A3}" destId="{3347AFCF-E8A1-4F06-B474-A812B0126D50}" srcOrd="0" destOrd="0" presId="urn:microsoft.com/office/officeart/2005/8/layout/default"/>
    <dgm:cxn modelId="{78309EF2-C0B8-4A46-908C-C283020552B4}" srcId="{E88ABAEF-70E7-4360-95B5-09FACC18E7A3}" destId="{3BCB8F1E-17E0-4541-896D-E2E275A2599A}" srcOrd="1" destOrd="0" parTransId="{F642EBA2-00AB-4170-B5D2-E468527C1206}" sibTransId="{B1FAAD80-3CE0-4782-A2DD-0610C549EFB7}"/>
    <dgm:cxn modelId="{4B6A5ACE-6B0D-4C52-B533-711A23B36F86}" type="presOf" srcId="{20A09619-379E-4029-958F-081824A4FF3F}" destId="{59FC3083-B0B4-417A-AA6F-62DD67786C69}" srcOrd="0" destOrd="0" presId="urn:microsoft.com/office/officeart/2005/8/layout/default"/>
    <dgm:cxn modelId="{241F8B7A-6789-445C-B3EA-3B910A423376}" type="presOf" srcId="{3BCB8F1E-17E0-4541-896D-E2E275A2599A}" destId="{4ADED0D3-6ECF-4F8F-9BC8-EA1B48515832}" srcOrd="0" destOrd="0" presId="urn:microsoft.com/office/officeart/2005/8/layout/default"/>
    <dgm:cxn modelId="{D378261B-2A9D-40E1-BEE0-FC8C9EF61B77}" srcId="{E88ABAEF-70E7-4360-95B5-09FACC18E7A3}" destId="{20A09619-379E-4029-958F-081824A4FF3F}" srcOrd="0" destOrd="0" parTransId="{C338D7E2-634D-49FD-AB6B-8E0D27504C7A}" sibTransId="{79C5B258-F0FD-40E9-95AF-F59378A81519}"/>
    <dgm:cxn modelId="{8C569098-6997-4879-8283-B77D2D19786D}" type="presOf" srcId="{82A82138-AC11-4A4E-B64B-38C6EFC48C6F}" destId="{96325CE4-221A-4EB1-BC45-FF80C891E6D7}" srcOrd="0" destOrd="0" presId="urn:microsoft.com/office/officeart/2005/8/layout/default"/>
    <dgm:cxn modelId="{71139137-7BFD-4161-BDCB-D3505A381CB8}" type="presParOf" srcId="{3347AFCF-E8A1-4F06-B474-A812B0126D50}" destId="{59FC3083-B0B4-417A-AA6F-62DD67786C69}" srcOrd="0" destOrd="0" presId="urn:microsoft.com/office/officeart/2005/8/layout/default"/>
    <dgm:cxn modelId="{96F5F4BF-A563-41C7-A796-F3D69BC39F44}" type="presParOf" srcId="{3347AFCF-E8A1-4F06-B474-A812B0126D50}" destId="{94BB161F-1EDD-4AB9-9A21-1AFFE7357606}" srcOrd="1" destOrd="0" presId="urn:microsoft.com/office/officeart/2005/8/layout/default"/>
    <dgm:cxn modelId="{B809DEE5-89A1-4EA0-93C1-CFF98F4C7F47}" type="presParOf" srcId="{3347AFCF-E8A1-4F06-B474-A812B0126D50}" destId="{4ADED0D3-6ECF-4F8F-9BC8-EA1B48515832}" srcOrd="2" destOrd="0" presId="urn:microsoft.com/office/officeart/2005/8/layout/default"/>
    <dgm:cxn modelId="{A303130F-263D-4716-ADA3-7FE982DA1B98}" type="presParOf" srcId="{3347AFCF-E8A1-4F06-B474-A812B0126D50}" destId="{BDF943AF-20B3-41AD-BDE3-4D9DD2C757CD}" srcOrd="3" destOrd="0" presId="urn:microsoft.com/office/officeart/2005/8/layout/default"/>
    <dgm:cxn modelId="{10499DF3-E40D-470B-ADA1-8CC07B410AE4}" type="presParOf" srcId="{3347AFCF-E8A1-4F06-B474-A812B0126D50}" destId="{C1753E32-094B-47BB-9653-671914987402}" srcOrd="4" destOrd="0" presId="urn:microsoft.com/office/officeart/2005/8/layout/default"/>
    <dgm:cxn modelId="{813347E5-5B4E-4666-90D3-F08DFAEF0C6C}" type="presParOf" srcId="{3347AFCF-E8A1-4F06-B474-A812B0126D50}" destId="{C1A8DD40-1014-4800-A8C6-CB4129B6AFC3}" srcOrd="5" destOrd="0" presId="urn:microsoft.com/office/officeart/2005/8/layout/default"/>
    <dgm:cxn modelId="{33EA6F15-175C-435D-A993-3B7ED4FD021D}" type="presParOf" srcId="{3347AFCF-E8A1-4F06-B474-A812B0126D50}" destId="{96325CE4-221A-4EB1-BC45-FF80C891E6D7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AC88008-BB15-4736-AF7F-5630783F7E1D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A3037F13-EA97-4298-9C04-D000737B50A1}">
      <dgm:prSet phldrT="[Text]"/>
      <dgm:spPr/>
      <dgm:t>
        <a:bodyPr/>
        <a:lstStyle/>
        <a:p>
          <a:r>
            <a:rPr lang="cs-CZ" dirty="0" smtClean="0"/>
            <a:t>prodavač</a:t>
          </a:r>
          <a:endParaRPr lang="cs-CZ" dirty="0"/>
        </a:p>
      </dgm:t>
    </dgm:pt>
    <dgm:pt modelId="{5DF143FB-75C2-47BD-8569-A1E2C1AE3608}" type="parTrans" cxnId="{277FDC9E-433C-4B18-BA6F-5D6856F2EA24}">
      <dgm:prSet/>
      <dgm:spPr/>
      <dgm:t>
        <a:bodyPr/>
        <a:lstStyle/>
        <a:p>
          <a:endParaRPr lang="cs-CZ"/>
        </a:p>
      </dgm:t>
    </dgm:pt>
    <dgm:pt modelId="{C90ACDA5-9956-44F1-9B16-60EB004F722E}" type="sibTrans" cxnId="{277FDC9E-433C-4B18-BA6F-5D6856F2EA24}">
      <dgm:prSet/>
      <dgm:spPr/>
      <dgm:t>
        <a:bodyPr/>
        <a:lstStyle/>
        <a:p>
          <a:endParaRPr lang="cs-CZ"/>
        </a:p>
      </dgm:t>
    </dgm:pt>
    <dgm:pt modelId="{0041B415-8879-49EC-B2F3-E1E0EE5010FC}">
      <dgm:prSet phldrT="[Text]"/>
      <dgm:spPr/>
      <dgm:t>
        <a:bodyPr/>
        <a:lstStyle/>
        <a:p>
          <a:r>
            <a:rPr lang="cs-CZ" dirty="0" smtClean="0"/>
            <a:t>zedník</a:t>
          </a:r>
          <a:endParaRPr lang="cs-CZ" dirty="0"/>
        </a:p>
      </dgm:t>
    </dgm:pt>
    <dgm:pt modelId="{BBE12CA5-41FA-4A4A-B50C-1F33ED72CAD1}" type="parTrans" cxnId="{65F30AFE-8D43-4675-8852-6944B13FE4FD}">
      <dgm:prSet/>
      <dgm:spPr/>
      <dgm:t>
        <a:bodyPr/>
        <a:lstStyle/>
        <a:p>
          <a:endParaRPr lang="cs-CZ"/>
        </a:p>
      </dgm:t>
    </dgm:pt>
    <dgm:pt modelId="{B0564636-CF40-435C-8B68-B02FFD910591}" type="sibTrans" cxnId="{65F30AFE-8D43-4675-8852-6944B13FE4FD}">
      <dgm:prSet/>
      <dgm:spPr/>
      <dgm:t>
        <a:bodyPr/>
        <a:lstStyle/>
        <a:p>
          <a:endParaRPr lang="cs-CZ"/>
        </a:p>
      </dgm:t>
    </dgm:pt>
    <dgm:pt modelId="{4C8248D4-8369-43F5-B1B5-C2A39F46B90F}">
      <dgm:prSet phldrT="[Text]"/>
      <dgm:spPr/>
      <dgm:t>
        <a:bodyPr/>
        <a:lstStyle/>
        <a:p>
          <a:r>
            <a:rPr lang="cs-CZ" dirty="0" smtClean="0"/>
            <a:t>kadeřnice</a:t>
          </a:r>
          <a:endParaRPr lang="cs-CZ" dirty="0"/>
        </a:p>
      </dgm:t>
    </dgm:pt>
    <dgm:pt modelId="{0DA9EF50-62FF-4A4D-AA5B-80D697D73729}" type="parTrans" cxnId="{B5052CA4-2901-4E5F-8256-F503AB0A0A26}">
      <dgm:prSet/>
      <dgm:spPr/>
      <dgm:t>
        <a:bodyPr/>
        <a:lstStyle/>
        <a:p>
          <a:endParaRPr lang="cs-CZ"/>
        </a:p>
      </dgm:t>
    </dgm:pt>
    <dgm:pt modelId="{EE61A0CB-C160-4FC3-949B-6CD7EA5CD3CB}" type="sibTrans" cxnId="{B5052CA4-2901-4E5F-8256-F503AB0A0A26}">
      <dgm:prSet/>
      <dgm:spPr/>
      <dgm:t>
        <a:bodyPr/>
        <a:lstStyle/>
        <a:p>
          <a:endParaRPr lang="cs-CZ"/>
        </a:p>
      </dgm:t>
    </dgm:pt>
    <dgm:pt modelId="{7A5A9B5B-03B8-4B20-9068-B44847B1688A}">
      <dgm:prSet phldrT="[Text]"/>
      <dgm:spPr/>
      <dgm:t>
        <a:bodyPr/>
        <a:lstStyle/>
        <a:p>
          <a:r>
            <a:rPr lang="cs-CZ" dirty="0" smtClean="0"/>
            <a:t>učitelka</a:t>
          </a:r>
          <a:endParaRPr lang="cs-CZ" dirty="0"/>
        </a:p>
      </dgm:t>
    </dgm:pt>
    <dgm:pt modelId="{E5E8D3FB-6B40-4CF5-B2A2-7B22463E3147}" type="parTrans" cxnId="{8F9DFA92-C013-46E7-8E3E-5F7890555E25}">
      <dgm:prSet/>
      <dgm:spPr/>
      <dgm:t>
        <a:bodyPr/>
        <a:lstStyle/>
        <a:p>
          <a:endParaRPr lang="cs-CZ"/>
        </a:p>
      </dgm:t>
    </dgm:pt>
    <dgm:pt modelId="{03B79659-9E2B-4DF4-904D-FCFA9E0D0603}" type="sibTrans" cxnId="{8F9DFA92-C013-46E7-8E3E-5F7890555E25}">
      <dgm:prSet/>
      <dgm:spPr/>
      <dgm:t>
        <a:bodyPr/>
        <a:lstStyle/>
        <a:p>
          <a:endParaRPr lang="cs-CZ"/>
        </a:p>
      </dgm:t>
    </dgm:pt>
    <dgm:pt modelId="{E423439B-BE0C-483B-B339-1ACB90EECBAC}" type="pres">
      <dgm:prSet presAssocID="{BAC88008-BB15-4736-AF7F-5630783F7E1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199FD52-BABC-4817-89F7-AC679FD004F3}" type="pres">
      <dgm:prSet presAssocID="{A3037F13-EA97-4298-9C04-D000737B50A1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5F26F6-8435-490C-BB53-12E4D0B29EAA}" type="pres">
      <dgm:prSet presAssocID="{C90ACDA5-9956-44F1-9B16-60EB004F722E}" presName="sibTrans" presStyleCnt="0"/>
      <dgm:spPr/>
    </dgm:pt>
    <dgm:pt modelId="{A91C2981-5485-4988-8EE0-D5779339B058}" type="pres">
      <dgm:prSet presAssocID="{0041B415-8879-49EC-B2F3-E1E0EE5010F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0BD4B0-5AC5-4523-8A35-56593810FDAB}" type="pres">
      <dgm:prSet presAssocID="{B0564636-CF40-435C-8B68-B02FFD910591}" presName="sibTrans" presStyleCnt="0"/>
      <dgm:spPr/>
    </dgm:pt>
    <dgm:pt modelId="{ABB5293E-BA2D-4B74-8BA6-A6F94A1E9683}" type="pres">
      <dgm:prSet presAssocID="{4C8248D4-8369-43F5-B1B5-C2A39F46B90F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FC3F50-8F02-4754-8DD2-27DD91C463B3}" type="pres">
      <dgm:prSet presAssocID="{EE61A0CB-C160-4FC3-949B-6CD7EA5CD3CB}" presName="sibTrans" presStyleCnt="0"/>
      <dgm:spPr/>
    </dgm:pt>
    <dgm:pt modelId="{F3488084-CF5E-4914-BFCA-EFCDBD2482D8}" type="pres">
      <dgm:prSet presAssocID="{7A5A9B5B-03B8-4B20-9068-B44847B1688A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FDC9E-433C-4B18-BA6F-5D6856F2EA24}" srcId="{BAC88008-BB15-4736-AF7F-5630783F7E1D}" destId="{A3037F13-EA97-4298-9C04-D000737B50A1}" srcOrd="0" destOrd="0" parTransId="{5DF143FB-75C2-47BD-8569-A1E2C1AE3608}" sibTransId="{C90ACDA5-9956-44F1-9B16-60EB004F722E}"/>
    <dgm:cxn modelId="{C63A7557-4069-43E6-B498-F17D39F9DF66}" type="presOf" srcId="{7A5A9B5B-03B8-4B20-9068-B44847B1688A}" destId="{F3488084-CF5E-4914-BFCA-EFCDBD2482D8}" srcOrd="0" destOrd="0" presId="urn:microsoft.com/office/officeart/2005/8/layout/default"/>
    <dgm:cxn modelId="{0818FD0A-7245-4232-8971-509DD5EB1EF2}" type="presOf" srcId="{BAC88008-BB15-4736-AF7F-5630783F7E1D}" destId="{E423439B-BE0C-483B-B339-1ACB90EECBAC}" srcOrd="0" destOrd="0" presId="urn:microsoft.com/office/officeart/2005/8/layout/default"/>
    <dgm:cxn modelId="{65F30AFE-8D43-4675-8852-6944B13FE4FD}" srcId="{BAC88008-BB15-4736-AF7F-5630783F7E1D}" destId="{0041B415-8879-49EC-B2F3-E1E0EE5010FC}" srcOrd="1" destOrd="0" parTransId="{BBE12CA5-41FA-4A4A-B50C-1F33ED72CAD1}" sibTransId="{B0564636-CF40-435C-8B68-B02FFD910591}"/>
    <dgm:cxn modelId="{0F128D8A-800E-4269-AC7B-6A4CCD2A7AD2}" type="presOf" srcId="{4C8248D4-8369-43F5-B1B5-C2A39F46B90F}" destId="{ABB5293E-BA2D-4B74-8BA6-A6F94A1E9683}" srcOrd="0" destOrd="0" presId="urn:microsoft.com/office/officeart/2005/8/layout/default"/>
    <dgm:cxn modelId="{B5052CA4-2901-4E5F-8256-F503AB0A0A26}" srcId="{BAC88008-BB15-4736-AF7F-5630783F7E1D}" destId="{4C8248D4-8369-43F5-B1B5-C2A39F46B90F}" srcOrd="2" destOrd="0" parTransId="{0DA9EF50-62FF-4A4D-AA5B-80D697D73729}" sibTransId="{EE61A0CB-C160-4FC3-949B-6CD7EA5CD3CB}"/>
    <dgm:cxn modelId="{5D2FC297-62F3-496D-8F55-2E6D9DA7B2B2}" type="presOf" srcId="{0041B415-8879-49EC-B2F3-E1E0EE5010FC}" destId="{A91C2981-5485-4988-8EE0-D5779339B058}" srcOrd="0" destOrd="0" presId="urn:microsoft.com/office/officeart/2005/8/layout/default"/>
    <dgm:cxn modelId="{B915DE90-447C-4534-B6D5-A7716E7A678C}" type="presOf" srcId="{A3037F13-EA97-4298-9C04-D000737B50A1}" destId="{9199FD52-BABC-4817-89F7-AC679FD004F3}" srcOrd="0" destOrd="0" presId="urn:microsoft.com/office/officeart/2005/8/layout/default"/>
    <dgm:cxn modelId="{8F9DFA92-C013-46E7-8E3E-5F7890555E25}" srcId="{BAC88008-BB15-4736-AF7F-5630783F7E1D}" destId="{7A5A9B5B-03B8-4B20-9068-B44847B1688A}" srcOrd="3" destOrd="0" parTransId="{E5E8D3FB-6B40-4CF5-B2A2-7B22463E3147}" sibTransId="{03B79659-9E2B-4DF4-904D-FCFA9E0D0603}"/>
    <dgm:cxn modelId="{BD95D750-5855-454E-B8A9-2EA130CF516A}" type="presParOf" srcId="{E423439B-BE0C-483B-B339-1ACB90EECBAC}" destId="{9199FD52-BABC-4817-89F7-AC679FD004F3}" srcOrd="0" destOrd="0" presId="urn:microsoft.com/office/officeart/2005/8/layout/default"/>
    <dgm:cxn modelId="{42FA6A51-3C8E-407B-BA19-E1A36D21F0DB}" type="presParOf" srcId="{E423439B-BE0C-483B-B339-1ACB90EECBAC}" destId="{685F26F6-8435-490C-BB53-12E4D0B29EAA}" srcOrd="1" destOrd="0" presId="urn:microsoft.com/office/officeart/2005/8/layout/default"/>
    <dgm:cxn modelId="{A52405F4-A527-4843-864B-F12FDBCB8822}" type="presParOf" srcId="{E423439B-BE0C-483B-B339-1ACB90EECBAC}" destId="{A91C2981-5485-4988-8EE0-D5779339B058}" srcOrd="2" destOrd="0" presId="urn:microsoft.com/office/officeart/2005/8/layout/default"/>
    <dgm:cxn modelId="{AB15BA2C-D4F0-44EB-8604-1F1910ED2D04}" type="presParOf" srcId="{E423439B-BE0C-483B-B339-1ACB90EECBAC}" destId="{B90BD4B0-5AC5-4523-8A35-56593810FDAB}" srcOrd="3" destOrd="0" presId="urn:microsoft.com/office/officeart/2005/8/layout/default"/>
    <dgm:cxn modelId="{5821ADA5-EFDA-4DD7-B8E5-BCA51F13B072}" type="presParOf" srcId="{E423439B-BE0C-483B-B339-1ACB90EECBAC}" destId="{ABB5293E-BA2D-4B74-8BA6-A6F94A1E9683}" srcOrd="4" destOrd="0" presId="urn:microsoft.com/office/officeart/2005/8/layout/default"/>
    <dgm:cxn modelId="{6B180991-248D-407D-8776-30AA058FA2ED}" type="presParOf" srcId="{E423439B-BE0C-483B-B339-1ACB90EECBAC}" destId="{7DFC3F50-8F02-4754-8DD2-27DD91C463B3}" srcOrd="5" destOrd="0" presId="urn:microsoft.com/office/officeart/2005/8/layout/default"/>
    <dgm:cxn modelId="{717A1521-BD71-41A8-ADE9-988D4BBC1C36}" type="presParOf" srcId="{E423439B-BE0C-483B-B339-1ACB90EECBAC}" destId="{F3488084-CF5E-4914-BFCA-EFCDBD2482D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F7AD7D1-C07B-4A45-9860-6CFAF5A93C21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F5C43DB8-F603-458D-B5C3-0F86CB4DD9CA}">
      <dgm:prSet phldrT="[Text]"/>
      <dgm:spPr/>
      <dgm:t>
        <a:bodyPr/>
        <a:lstStyle/>
        <a:p>
          <a:r>
            <a:rPr lang="cs-CZ" dirty="0" smtClean="0"/>
            <a:t>javor</a:t>
          </a:r>
          <a:endParaRPr lang="cs-CZ" dirty="0"/>
        </a:p>
      </dgm:t>
    </dgm:pt>
    <dgm:pt modelId="{46B560BE-A88C-423F-B0B2-FB29B8717DF7}" type="parTrans" cxnId="{87E07112-C18F-48F0-96AA-294A4AA4DE7F}">
      <dgm:prSet/>
      <dgm:spPr/>
      <dgm:t>
        <a:bodyPr/>
        <a:lstStyle/>
        <a:p>
          <a:endParaRPr lang="cs-CZ"/>
        </a:p>
      </dgm:t>
    </dgm:pt>
    <dgm:pt modelId="{87670927-0A60-4B5D-87B1-EB43AE607208}" type="sibTrans" cxnId="{87E07112-C18F-48F0-96AA-294A4AA4DE7F}">
      <dgm:prSet/>
      <dgm:spPr/>
      <dgm:t>
        <a:bodyPr/>
        <a:lstStyle/>
        <a:p>
          <a:endParaRPr lang="cs-CZ"/>
        </a:p>
      </dgm:t>
    </dgm:pt>
    <dgm:pt modelId="{9491C8DA-1304-49F0-B244-10812CCCD72F}">
      <dgm:prSet phldrT="[Text]"/>
      <dgm:spPr/>
      <dgm:t>
        <a:bodyPr/>
        <a:lstStyle/>
        <a:p>
          <a:r>
            <a:rPr lang="cs-CZ" dirty="0" smtClean="0"/>
            <a:t>lípa</a:t>
          </a:r>
          <a:endParaRPr lang="cs-CZ" dirty="0"/>
        </a:p>
      </dgm:t>
    </dgm:pt>
    <dgm:pt modelId="{AAE9FEF3-8D5A-402A-B96A-86BD1CA125E9}" type="parTrans" cxnId="{B5B795DE-D934-459E-91FC-7A9CEBF683EB}">
      <dgm:prSet/>
      <dgm:spPr/>
      <dgm:t>
        <a:bodyPr/>
        <a:lstStyle/>
        <a:p>
          <a:endParaRPr lang="cs-CZ"/>
        </a:p>
      </dgm:t>
    </dgm:pt>
    <dgm:pt modelId="{AF9A3D89-C09D-422E-BD40-12F02EA86E12}" type="sibTrans" cxnId="{B5B795DE-D934-459E-91FC-7A9CEBF683EB}">
      <dgm:prSet/>
      <dgm:spPr/>
      <dgm:t>
        <a:bodyPr/>
        <a:lstStyle/>
        <a:p>
          <a:endParaRPr lang="cs-CZ"/>
        </a:p>
      </dgm:t>
    </dgm:pt>
    <dgm:pt modelId="{1A3BF64E-74B7-4B05-AA70-7FE72AFA5C35}">
      <dgm:prSet phldrT="[Text]"/>
      <dgm:spPr/>
      <dgm:t>
        <a:bodyPr/>
        <a:lstStyle/>
        <a:p>
          <a:r>
            <a:rPr lang="cs-CZ" dirty="0" smtClean="0"/>
            <a:t>jabloň</a:t>
          </a:r>
          <a:endParaRPr lang="cs-CZ" dirty="0"/>
        </a:p>
      </dgm:t>
    </dgm:pt>
    <dgm:pt modelId="{A31EFE2B-F941-403D-BB2B-8FC579CB70A7}" type="parTrans" cxnId="{BCE69578-5818-4A89-9198-2814CC344FE9}">
      <dgm:prSet/>
      <dgm:spPr/>
      <dgm:t>
        <a:bodyPr/>
        <a:lstStyle/>
        <a:p>
          <a:endParaRPr lang="cs-CZ"/>
        </a:p>
      </dgm:t>
    </dgm:pt>
    <dgm:pt modelId="{A7891E4F-55D4-457C-A148-DCC144E400FE}" type="sibTrans" cxnId="{BCE69578-5818-4A89-9198-2814CC344FE9}">
      <dgm:prSet/>
      <dgm:spPr/>
      <dgm:t>
        <a:bodyPr/>
        <a:lstStyle/>
        <a:p>
          <a:endParaRPr lang="cs-CZ"/>
        </a:p>
      </dgm:t>
    </dgm:pt>
    <dgm:pt modelId="{AD709623-FB05-4347-94AE-9C45C4A1C26E}">
      <dgm:prSet phldrT="[Text]"/>
      <dgm:spPr/>
      <dgm:t>
        <a:bodyPr/>
        <a:lstStyle/>
        <a:p>
          <a:r>
            <a:rPr lang="cs-CZ" dirty="0" smtClean="0"/>
            <a:t>bříza</a:t>
          </a:r>
          <a:endParaRPr lang="cs-CZ" dirty="0"/>
        </a:p>
      </dgm:t>
    </dgm:pt>
    <dgm:pt modelId="{29FFBA7B-1511-4944-BD7D-D585496EFA1D}" type="parTrans" cxnId="{D565B9E5-6C33-4FB3-A7F5-6BCD48B7B2F1}">
      <dgm:prSet/>
      <dgm:spPr/>
      <dgm:t>
        <a:bodyPr/>
        <a:lstStyle/>
        <a:p>
          <a:endParaRPr lang="cs-CZ"/>
        </a:p>
      </dgm:t>
    </dgm:pt>
    <dgm:pt modelId="{6A8CA4A8-4C75-476E-8B89-516947807278}" type="sibTrans" cxnId="{D565B9E5-6C33-4FB3-A7F5-6BCD48B7B2F1}">
      <dgm:prSet/>
      <dgm:spPr/>
      <dgm:t>
        <a:bodyPr/>
        <a:lstStyle/>
        <a:p>
          <a:endParaRPr lang="cs-CZ"/>
        </a:p>
      </dgm:t>
    </dgm:pt>
    <dgm:pt modelId="{2F9A58FC-279F-472E-B29F-A8E698B818E5}" type="pres">
      <dgm:prSet presAssocID="{2F7AD7D1-C07B-4A45-9860-6CFAF5A93C2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F0C7DAE-7545-433D-8B3A-916C64E5BA74}" type="pres">
      <dgm:prSet presAssocID="{F5C43DB8-F603-458D-B5C3-0F86CB4DD9CA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761BD1-8DD6-49B0-8AAB-AA824D1EF323}" type="pres">
      <dgm:prSet presAssocID="{87670927-0A60-4B5D-87B1-EB43AE607208}" presName="sibTrans" presStyleCnt="0"/>
      <dgm:spPr/>
    </dgm:pt>
    <dgm:pt modelId="{6195AA13-8941-4E88-92B3-9E7FA66E9531}" type="pres">
      <dgm:prSet presAssocID="{9491C8DA-1304-49F0-B244-10812CCCD72F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2495BB-1960-41C2-A0F3-509187AB03CC}" type="pres">
      <dgm:prSet presAssocID="{AF9A3D89-C09D-422E-BD40-12F02EA86E12}" presName="sibTrans" presStyleCnt="0"/>
      <dgm:spPr/>
    </dgm:pt>
    <dgm:pt modelId="{A374E210-4399-4C38-B71B-674A9FFF745D}" type="pres">
      <dgm:prSet presAssocID="{1A3BF64E-74B7-4B05-AA70-7FE72AFA5C3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14F0B5-7008-4A52-B6AB-7A544F2E3E6C}" type="pres">
      <dgm:prSet presAssocID="{A7891E4F-55D4-457C-A148-DCC144E400FE}" presName="sibTrans" presStyleCnt="0"/>
      <dgm:spPr/>
    </dgm:pt>
    <dgm:pt modelId="{08E1EBC6-9E4D-4F4C-8FC0-124C141F4EA1}" type="pres">
      <dgm:prSet presAssocID="{AD709623-FB05-4347-94AE-9C45C4A1C26E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BDA92B-2C32-426A-9D5A-29F42BFDDA8C}" type="presOf" srcId="{F5C43DB8-F603-458D-B5C3-0F86CB4DD9CA}" destId="{7F0C7DAE-7545-433D-8B3A-916C64E5BA74}" srcOrd="0" destOrd="0" presId="urn:microsoft.com/office/officeart/2005/8/layout/default"/>
    <dgm:cxn modelId="{39A86CFE-F178-48D1-9D5D-B0DE7D7A500F}" type="presOf" srcId="{AD709623-FB05-4347-94AE-9C45C4A1C26E}" destId="{08E1EBC6-9E4D-4F4C-8FC0-124C141F4EA1}" srcOrd="0" destOrd="0" presId="urn:microsoft.com/office/officeart/2005/8/layout/default"/>
    <dgm:cxn modelId="{87E07112-C18F-48F0-96AA-294A4AA4DE7F}" srcId="{2F7AD7D1-C07B-4A45-9860-6CFAF5A93C21}" destId="{F5C43DB8-F603-458D-B5C3-0F86CB4DD9CA}" srcOrd="0" destOrd="0" parTransId="{46B560BE-A88C-423F-B0B2-FB29B8717DF7}" sibTransId="{87670927-0A60-4B5D-87B1-EB43AE607208}"/>
    <dgm:cxn modelId="{94148F32-0676-4F0A-9978-F641C182B0F3}" type="presOf" srcId="{9491C8DA-1304-49F0-B244-10812CCCD72F}" destId="{6195AA13-8941-4E88-92B3-9E7FA66E9531}" srcOrd="0" destOrd="0" presId="urn:microsoft.com/office/officeart/2005/8/layout/default"/>
    <dgm:cxn modelId="{BCE69578-5818-4A89-9198-2814CC344FE9}" srcId="{2F7AD7D1-C07B-4A45-9860-6CFAF5A93C21}" destId="{1A3BF64E-74B7-4B05-AA70-7FE72AFA5C35}" srcOrd="2" destOrd="0" parTransId="{A31EFE2B-F941-403D-BB2B-8FC579CB70A7}" sibTransId="{A7891E4F-55D4-457C-A148-DCC144E400FE}"/>
    <dgm:cxn modelId="{B5B795DE-D934-459E-91FC-7A9CEBF683EB}" srcId="{2F7AD7D1-C07B-4A45-9860-6CFAF5A93C21}" destId="{9491C8DA-1304-49F0-B244-10812CCCD72F}" srcOrd="1" destOrd="0" parTransId="{AAE9FEF3-8D5A-402A-B96A-86BD1CA125E9}" sibTransId="{AF9A3D89-C09D-422E-BD40-12F02EA86E12}"/>
    <dgm:cxn modelId="{14E7EAED-0BD1-433C-83A7-CC3AB36325F7}" type="presOf" srcId="{2F7AD7D1-C07B-4A45-9860-6CFAF5A93C21}" destId="{2F9A58FC-279F-472E-B29F-A8E698B818E5}" srcOrd="0" destOrd="0" presId="urn:microsoft.com/office/officeart/2005/8/layout/default"/>
    <dgm:cxn modelId="{7DF283F9-B360-46D6-A221-234B0C59AD92}" type="presOf" srcId="{1A3BF64E-74B7-4B05-AA70-7FE72AFA5C35}" destId="{A374E210-4399-4C38-B71B-674A9FFF745D}" srcOrd="0" destOrd="0" presId="urn:microsoft.com/office/officeart/2005/8/layout/default"/>
    <dgm:cxn modelId="{D565B9E5-6C33-4FB3-A7F5-6BCD48B7B2F1}" srcId="{2F7AD7D1-C07B-4A45-9860-6CFAF5A93C21}" destId="{AD709623-FB05-4347-94AE-9C45C4A1C26E}" srcOrd="3" destOrd="0" parTransId="{29FFBA7B-1511-4944-BD7D-D585496EFA1D}" sibTransId="{6A8CA4A8-4C75-476E-8B89-516947807278}"/>
    <dgm:cxn modelId="{6E67EE1D-A0E8-4099-AA9C-5A9128CA370C}" type="presParOf" srcId="{2F9A58FC-279F-472E-B29F-A8E698B818E5}" destId="{7F0C7DAE-7545-433D-8B3A-916C64E5BA74}" srcOrd="0" destOrd="0" presId="urn:microsoft.com/office/officeart/2005/8/layout/default"/>
    <dgm:cxn modelId="{23E7B7CA-239F-458E-B853-7D55E2358BED}" type="presParOf" srcId="{2F9A58FC-279F-472E-B29F-A8E698B818E5}" destId="{86761BD1-8DD6-49B0-8AAB-AA824D1EF323}" srcOrd="1" destOrd="0" presId="urn:microsoft.com/office/officeart/2005/8/layout/default"/>
    <dgm:cxn modelId="{E6D08FF8-BEF1-4CFB-991F-5B5E7FD863D8}" type="presParOf" srcId="{2F9A58FC-279F-472E-B29F-A8E698B818E5}" destId="{6195AA13-8941-4E88-92B3-9E7FA66E9531}" srcOrd="2" destOrd="0" presId="urn:microsoft.com/office/officeart/2005/8/layout/default"/>
    <dgm:cxn modelId="{44E90291-8081-4E52-A5C5-D178029655C4}" type="presParOf" srcId="{2F9A58FC-279F-472E-B29F-A8E698B818E5}" destId="{EB2495BB-1960-41C2-A0F3-509187AB03CC}" srcOrd="3" destOrd="0" presId="urn:microsoft.com/office/officeart/2005/8/layout/default"/>
    <dgm:cxn modelId="{0D1560E5-2057-4FD2-B661-1F16E63FDCB9}" type="presParOf" srcId="{2F9A58FC-279F-472E-B29F-A8E698B818E5}" destId="{A374E210-4399-4C38-B71B-674A9FFF745D}" srcOrd="4" destOrd="0" presId="urn:microsoft.com/office/officeart/2005/8/layout/default"/>
    <dgm:cxn modelId="{56466B8B-9066-40C7-864F-4A52D5DA48CB}" type="presParOf" srcId="{2F9A58FC-279F-472E-B29F-A8E698B818E5}" destId="{F314F0B5-7008-4A52-B6AB-7A544F2E3E6C}" srcOrd="5" destOrd="0" presId="urn:microsoft.com/office/officeart/2005/8/layout/default"/>
    <dgm:cxn modelId="{42F3ECE5-0F05-480E-8178-1FD1E7772B20}" type="presParOf" srcId="{2F9A58FC-279F-472E-B29F-A8E698B818E5}" destId="{08E1EBC6-9E4D-4F4C-8FC0-124C141F4EA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04D1000-F7CE-4713-B964-AA3047783CA0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FA47F2E9-9616-466E-B788-9D8BB8D70413}">
      <dgm:prSet phldrT="[Text]"/>
      <dgm:spPr/>
      <dgm:t>
        <a:bodyPr/>
        <a:lstStyle/>
        <a:p>
          <a:r>
            <a:rPr lang="cs-CZ" dirty="0" smtClean="0"/>
            <a:t>smrk</a:t>
          </a:r>
          <a:endParaRPr lang="cs-CZ" dirty="0"/>
        </a:p>
      </dgm:t>
    </dgm:pt>
    <dgm:pt modelId="{A98E93F0-BDAF-4A48-961B-4D26168D15F0}" type="parTrans" cxnId="{9FD31C4C-5D81-4814-8B62-938DC1A893FF}">
      <dgm:prSet/>
      <dgm:spPr/>
      <dgm:t>
        <a:bodyPr/>
        <a:lstStyle/>
        <a:p>
          <a:endParaRPr lang="cs-CZ"/>
        </a:p>
      </dgm:t>
    </dgm:pt>
    <dgm:pt modelId="{0A544F1B-9B42-47A6-9B5D-B4D85A913903}" type="sibTrans" cxnId="{9FD31C4C-5D81-4814-8B62-938DC1A893FF}">
      <dgm:prSet/>
      <dgm:spPr/>
      <dgm:t>
        <a:bodyPr/>
        <a:lstStyle/>
        <a:p>
          <a:endParaRPr lang="cs-CZ"/>
        </a:p>
      </dgm:t>
    </dgm:pt>
    <dgm:pt modelId="{CA524913-9640-438B-AD73-999C43B1BAAD}">
      <dgm:prSet phldrT="[Text]"/>
      <dgm:spPr/>
      <dgm:t>
        <a:bodyPr/>
        <a:lstStyle/>
        <a:p>
          <a:r>
            <a:rPr lang="cs-CZ" dirty="0" smtClean="0"/>
            <a:t>borovice</a:t>
          </a:r>
          <a:endParaRPr lang="cs-CZ" dirty="0"/>
        </a:p>
      </dgm:t>
    </dgm:pt>
    <dgm:pt modelId="{FC8E876E-447C-40CC-962C-4CC4F8CC80C5}" type="parTrans" cxnId="{58EEC3C4-79A0-4C44-99A4-7F172A424B7A}">
      <dgm:prSet/>
      <dgm:spPr/>
      <dgm:t>
        <a:bodyPr/>
        <a:lstStyle/>
        <a:p>
          <a:endParaRPr lang="cs-CZ"/>
        </a:p>
      </dgm:t>
    </dgm:pt>
    <dgm:pt modelId="{09B07BBF-82FE-4EBF-8227-7A518BCF8C60}" type="sibTrans" cxnId="{58EEC3C4-79A0-4C44-99A4-7F172A424B7A}">
      <dgm:prSet/>
      <dgm:spPr/>
      <dgm:t>
        <a:bodyPr/>
        <a:lstStyle/>
        <a:p>
          <a:endParaRPr lang="cs-CZ"/>
        </a:p>
      </dgm:t>
    </dgm:pt>
    <dgm:pt modelId="{27B772B7-C878-4AA3-B958-C2B6ABE85627}">
      <dgm:prSet phldrT="[Text]"/>
      <dgm:spPr/>
      <dgm:t>
        <a:bodyPr/>
        <a:lstStyle/>
        <a:p>
          <a:r>
            <a:rPr lang="cs-CZ" dirty="0" smtClean="0"/>
            <a:t>jedle</a:t>
          </a:r>
          <a:endParaRPr lang="cs-CZ" dirty="0"/>
        </a:p>
      </dgm:t>
    </dgm:pt>
    <dgm:pt modelId="{8E1C9B2A-8E3B-49AE-BD6F-EB0AA212AD5B}" type="parTrans" cxnId="{E3AB3531-E700-4E84-BF51-25BB63C53A44}">
      <dgm:prSet/>
      <dgm:spPr/>
      <dgm:t>
        <a:bodyPr/>
        <a:lstStyle/>
        <a:p>
          <a:endParaRPr lang="cs-CZ"/>
        </a:p>
      </dgm:t>
    </dgm:pt>
    <dgm:pt modelId="{428D16CD-BBC9-420C-BB52-84A93FA5C25A}" type="sibTrans" cxnId="{E3AB3531-E700-4E84-BF51-25BB63C53A44}">
      <dgm:prSet/>
      <dgm:spPr/>
      <dgm:t>
        <a:bodyPr/>
        <a:lstStyle/>
        <a:p>
          <a:endParaRPr lang="cs-CZ"/>
        </a:p>
      </dgm:t>
    </dgm:pt>
    <dgm:pt modelId="{3B31BFE2-CA42-480E-B946-F6FAE5BE1820}">
      <dgm:prSet phldrT="[Text]"/>
      <dgm:spPr/>
      <dgm:t>
        <a:bodyPr/>
        <a:lstStyle/>
        <a:p>
          <a:r>
            <a:rPr lang="cs-CZ" dirty="0" smtClean="0"/>
            <a:t>modřín</a:t>
          </a:r>
          <a:endParaRPr lang="cs-CZ" dirty="0"/>
        </a:p>
      </dgm:t>
    </dgm:pt>
    <dgm:pt modelId="{E5ECB08C-FCD0-4F3A-9D69-E487E518ECDB}" type="parTrans" cxnId="{2A0099FA-67F5-475D-B71F-7A8C8BC330DA}">
      <dgm:prSet/>
      <dgm:spPr/>
      <dgm:t>
        <a:bodyPr/>
        <a:lstStyle/>
        <a:p>
          <a:endParaRPr lang="cs-CZ"/>
        </a:p>
      </dgm:t>
    </dgm:pt>
    <dgm:pt modelId="{B6DEC432-9CCC-492D-89B8-A2CC55E3350B}" type="sibTrans" cxnId="{2A0099FA-67F5-475D-B71F-7A8C8BC330DA}">
      <dgm:prSet/>
      <dgm:spPr/>
      <dgm:t>
        <a:bodyPr/>
        <a:lstStyle/>
        <a:p>
          <a:endParaRPr lang="cs-CZ"/>
        </a:p>
      </dgm:t>
    </dgm:pt>
    <dgm:pt modelId="{E869D2B0-30BC-4CA9-889C-1224871A9A09}" type="pres">
      <dgm:prSet presAssocID="{604D1000-F7CE-4713-B964-AA3047783CA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44833A-FA45-41D2-B531-3D895934033A}" type="pres">
      <dgm:prSet presAssocID="{FA47F2E9-9616-466E-B788-9D8BB8D7041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C7B7DD-E38D-4FEE-8DB3-9A8754359ADF}" type="pres">
      <dgm:prSet presAssocID="{0A544F1B-9B42-47A6-9B5D-B4D85A913903}" presName="sibTrans" presStyleCnt="0"/>
      <dgm:spPr/>
    </dgm:pt>
    <dgm:pt modelId="{AAA736AB-96BB-4284-A144-5A492EBD96E1}" type="pres">
      <dgm:prSet presAssocID="{CA524913-9640-438B-AD73-999C43B1BAAD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8F2FCD-A514-4266-AFDD-4508B7D96D8B}" type="pres">
      <dgm:prSet presAssocID="{09B07BBF-82FE-4EBF-8227-7A518BCF8C60}" presName="sibTrans" presStyleCnt="0"/>
      <dgm:spPr/>
    </dgm:pt>
    <dgm:pt modelId="{694C0531-4CEB-45AC-AD8B-442DB223DAE4}" type="pres">
      <dgm:prSet presAssocID="{27B772B7-C878-4AA3-B958-C2B6ABE85627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373815-0CAC-4614-95AE-38897F27911E}" type="pres">
      <dgm:prSet presAssocID="{428D16CD-BBC9-420C-BB52-84A93FA5C25A}" presName="sibTrans" presStyleCnt="0"/>
      <dgm:spPr/>
    </dgm:pt>
    <dgm:pt modelId="{1FA29E45-0D93-4C1F-91FB-7D86BC96625D}" type="pres">
      <dgm:prSet presAssocID="{3B31BFE2-CA42-480E-B946-F6FAE5BE182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EEC3C4-79A0-4C44-99A4-7F172A424B7A}" srcId="{604D1000-F7CE-4713-B964-AA3047783CA0}" destId="{CA524913-9640-438B-AD73-999C43B1BAAD}" srcOrd="1" destOrd="0" parTransId="{FC8E876E-447C-40CC-962C-4CC4F8CC80C5}" sibTransId="{09B07BBF-82FE-4EBF-8227-7A518BCF8C60}"/>
    <dgm:cxn modelId="{2A0099FA-67F5-475D-B71F-7A8C8BC330DA}" srcId="{604D1000-F7CE-4713-B964-AA3047783CA0}" destId="{3B31BFE2-CA42-480E-B946-F6FAE5BE1820}" srcOrd="3" destOrd="0" parTransId="{E5ECB08C-FCD0-4F3A-9D69-E487E518ECDB}" sibTransId="{B6DEC432-9CCC-492D-89B8-A2CC55E3350B}"/>
    <dgm:cxn modelId="{9BBD060E-6551-4135-9330-8EADE094329F}" type="presOf" srcId="{CA524913-9640-438B-AD73-999C43B1BAAD}" destId="{AAA736AB-96BB-4284-A144-5A492EBD96E1}" srcOrd="0" destOrd="0" presId="urn:microsoft.com/office/officeart/2005/8/layout/default"/>
    <dgm:cxn modelId="{9FD31C4C-5D81-4814-8B62-938DC1A893FF}" srcId="{604D1000-F7CE-4713-B964-AA3047783CA0}" destId="{FA47F2E9-9616-466E-B788-9D8BB8D70413}" srcOrd="0" destOrd="0" parTransId="{A98E93F0-BDAF-4A48-961B-4D26168D15F0}" sibTransId="{0A544F1B-9B42-47A6-9B5D-B4D85A913903}"/>
    <dgm:cxn modelId="{89801149-13DF-44CC-A4A8-C7CAB66F311B}" type="presOf" srcId="{3B31BFE2-CA42-480E-B946-F6FAE5BE1820}" destId="{1FA29E45-0D93-4C1F-91FB-7D86BC96625D}" srcOrd="0" destOrd="0" presId="urn:microsoft.com/office/officeart/2005/8/layout/default"/>
    <dgm:cxn modelId="{E3AB3531-E700-4E84-BF51-25BB63C53A44}" srcId="{604D1000-F7CE-4713-B964-AA3047783CA0}" destId="{27B772B7-C878-4AA3-B958-C2B6ABE85627}" srcOrd="2" destOrd="0" parTransId="{8E1C9B2A-8E3B-49AE-BD6F-EB0AA212AD5B}" sibTransId="{428D16CD-BBC9-420C-BB52-84A93FA5C25A}"/>
    <dgm:cxn modelId="{1B30FEA5-3B64-498F-87BD-38F7990394F4}" type="presOf" srcId="{FA47F2E9-9616-466E-B788-9D8BB8D70413}" destId="{CF44833A-FA45-41D2-B531-3D895934033A}" srcOrd="0" destOrd="0" presId="urn:microsoft.com/office/officeart/2005/8/layout/default"/>
    <dgm:cxn modelId="{E8A1EE04-C3CF-4578-9FDE-1BE8765C9994}" type="presOf" srcId="{604D1000-F7CE-4713-B964-AA3047783CA0}" destId="{E869D2B0-30BC-4CA9-889C-1224871A9A09}" srcOrd="0" destOrd="0" presId="urn:microsoft.com/office/officeart/2005/8/layout/default"/>
    <dgm:cxn modelId="{0A3E03CF-475A-42CA-B41E-BA400DC54ACD}" type="presOf" srcId="{27B772B7-C878-4AA3-B958-C2B6ABE85627}" destId="{694C0531-4CEB-45AC-AD8B-442DB223DAE4}" srcOrd="0" destOrd="0" presId="urn:microsoft.com/office/officeart/2005/8/layout/default"/>
    <dgm:cxn modelId="{C9124E85-1869-40D4-8B97-C02B86FD1B32}" type="presParOf" srcId="{E869D2B0-30BC-4CA9-889C-1224871A9A09}" destId="{CF44833A-FA45-41D2-B531-3D895934033A}" srcOrd="0" destOrd="0" presId="urn:microsoft.com/office/officeart/2005/8/layout/default"/>
    <dgm:cxn modelId="{FFB4D20B-0516-4414-8DCB-BF3059704ADF}" type="presParOf" srcId="{E869D2B0-30BC-4CA9-889C-1224871A9A09}" destId="{DDC7B7DD-E38D-4FEE-8DB3-9A8754359ADF}" srcOrd="1" destOrd="0" presId="urn:microsoft.com/office/officeart/2005/8/layout/default"/>
    <dgm:cxn modelId="{DA806586-8A34-489D-A18D-11BD0395A331}" type="presParOf" srcId="{E869D2B0-30BC-4CA9-889C-1224871A9A09}" destId="{AAA736AB-96BB-4284-A144-5A492EBD96E1}" srcOrd="2" destOrd="0" presId="urn:microsoft.com/office/officeart/2005/8/layout/default"/>
    <dgm:cxn modelId="{C148D49A-C815-4951-B3BB-8E5D01211DD4}" type="presParOf" srcId="{E869D2B0-30BC-4CA9-889C-1224871A9A09}" destId="{2C8F2FCD-A514-4266-AFDD-4508B7D96D8B}" srcOrd="3" destOrd="0" presId="urn:microsoft.com/office/officeart/2005/8/layout/default"/>
    <dgm:cxn modelId="{81F2A26C-FB85-4085-B1A7-324741FD2032}" type="presParOf" srcId="{E869D2B0-30BC-4CA9-889C-1224871A9A09}" destId="{694C0531-4CEB-45AC-AD8B-442DB223DAE4}" srcOrd="4" destOrd="0" presId="urn:microsoft.com/office/officeart/2005/8/layout/default"/>
    <dgm:cxn modelId="{E01ED97F-8F12-482B-8BEE-AE1BA6850361}" type="presParOf" srcId="{E869D2B0-30BC-4CA9-889C-1224871A9A09}" destId="{5E373815-0CAC-4614-95AE-38897F27911E}" srcOrd="5" destOrd="0" presId="urn:microsoft.com/office/officeart/2005/8/layout/default"/>
    <dgm:cxn modelId="{AD56DFDA-04FC-4CB4-81E3-8A6BB4C3951A}" type="presParOf" srcId="{E869D2B0-30BC-4CA9-889C-1224871A9A09}" destId="{1FA29E45-0D93-4C1F-91FB-7D86BC96625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FF0946C-27F9-4A60-967B-6CC4DAAA7E99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93E6ECD2-13C9-4BC2-AF02-C5810DEE5750}">
      <dgm:prSet phldrT="[Text]"/>
      <dgm:spPr/>
      <dgm:t>
        <a:bodyPr/>
        <a:lstStyle/>
        <a:p>
          <a:r>
            <a:rPr lang="cs-CZ" dirty="0" smtClean="0"/>
            <a:t>vlaštovka</a:t>
          </a:r>
          <a:endParaRPr lang="cs-CZ" dirty="0"/>
        </a:p>
      </dgm:t>
    </dgm:pt>
    <dgm:pt modelId="{B8544213-BE46-4EDB-B68B-7E28A61EBEFC}" type="parTrans" cxnId="{4F928949-AD82-489F-9959-7EC904A3EB73}">
      <dgm:prSet/>
      <dgm:spPr/>
      <dgm:t>
        <a:bodyPr/>
        <a:lstStyle/>
        <a:p>
          <a:endParaRPr lang="cs-CZ"/>
        </a:p>
      </dgm:t>
    </dgm:pt>
    <dgm:pt modelId="{8B78661A-20CC-48B3-B776-7114E5C61429}" type="sibTrans" cxnId="{4F928949-AD82-489F-9959-7EC904A3EB73}">
      <dgm:prSet/>
      <dgm:spPr/>
      <dgm:t>
        <a:bodyPr/>
        <a:lstStyle/>
        <a:p>
          <a:endParaRPr lang="cs-CZ"/>
        </a:p>
      </dgm:t>
    </dgm:pt>
    <dgm:pt modelId="{A079E138-F470-4755-8E2F-2A5BE1400A5A}">
      <dgm:prSet phldrT="[Text]"/>
      <dgm:spPr/>
      <dgm:t>
        <a:bodyPr/>
        <a:lstStyle/>
        <a:p>
          <a:r>
            <a:rPr lang="cs-CZ" dirty="0" smtClean="0"/>
            <a:t>čáp</a:t>
          </a:r>
          <a:endParaRPr lang="cs-CZ" dirty="0"/>
        </a:p>
      </dgm:t>
    </dgm:pt>
    <dgm:pt modelId="{409E6F46-5A95-4A30-99CF-0BC0954B3BE0}" type="parTrans" cxnId="{985B9B08-EC1F-4695-9457-9026056E7493}">
      <dgm:prSet/>
      <dgm:spPr/>
      <dgm:t>
        <a:bodyPr/>
        <a:lstStyle/>
        <a:p>
          <a:endParaRPr lang="cs-CZ"/>
        </a:p>
      </dgm:t>
    </dgm:pt>
    <dgm:pt modelId="{CC971AF2-6DF6-4398-86D2-27439E3FD5AD}" type="sibTrans" cxnId="{985B9B08-EC1F-4695-9457-9026056E7493}">
      <dgm:prSet/>
      <dgm:spPr/>
      <dgm:t>
        <a:bodyPr/>
        <a:lstStyle/>
        <a:p>
          <a:endParaRPr lang="cs-CZ"/>
        </a:p>
      </dgm:t>
    </dgm:pt>
    <dgm:pt modelId="{2835AD02-97A8-4364-9C8C-F464CC18DCC4}">
      <dgm:prSet phldrT="[Text]"/>
      <dgm:spPr/>
      <dgm:t>
        <a:bodyPr/>
        <a:lstStyle/>
        <a:p>
          <a:r>
            <a:rPr lang="cs-CZ" dirty="0" smtClean="0"/>
            <a:t>vrána</a:t>
          </a:r>
          <a:endParaRPr lang="cs-CZ" dirty="0"/>
        </a:p>
      </dgm:t>
    </dgm:pt>
    <dgm:pt modelId="{E9061D6E-1DA6-4BF3-B3B4-A97CB83FC14E}" type="parTrans" cxnId="{F1291F7F-D5A1-41E7-A827-1818EC7D1892}">
      <dgm:prSet/>
      <dgm:spPr/>
      <dgm:t>
        <a:bodyPr/>
        <a:lstStyle/>
        <a:p>
          <a:endParaRPr lang="cs-CZ"/>
        </a:p>
      </dgm:t>
    </dgm:pt>
    <dgm:pt modelId="{DB1D4939-AD0B-4AFF-84DD-E75066A61784}" type="sibTrans" cxnId="{F1291F7F-D5A1-41E7-A827-1818EC7D1892}">
      <dgm:prSet/>
      <dgm:spPr/>
      <dgm:t>
        <a:bodyPr/>
        <a:lstStyle/>
        <a:p>
          <a:endParaRPr lang="cs-CZ"/>
        </a:p>
      </dgm:t>
    </dgm:pt>
    <dgm:pt modelId="{4E1F46E4-8148-431E-9C52-A543AAAEDA1A}">
      <dgm:prSet phldrT="[Text]"/>
      <dgm:spPr/>
      <dgm:t>
        <a:bodyPr/>
        <a:lstStyle/>
        <a:p>
          <a:r>
            <a:rPr lang="cs-CZ" dirty="0" smtClean="0"/>
            <a:t>orel</a:t>
          </a:r>
          <a:endParaRPr lang="cs-CZ" dirty="0"/>
        </a:p>
      </dgm:t>
    </dgm:pt>
    <dgm:pt modelId="{4EC554DE-4C58-4ED8-8283-80CC44C87330}" type="parTrans" cxnId="{A67BB8F8-51DF-4C8C-BE5B-0718A7429966}">
      <dgm:prSet/>
      <dgm:spPr/>
      <dgm:t>
        <a:bodyPr/>
        <a:lstStyle/>
        <a:p>
          <a:endParaRPr lang="cs-CZ"/>
        </a:p>
      </dgm:t>
    </dgm:pt>
    <dgm:pt modelId="{34008F74-C694-47BE-9DD2-C8A321A32DF5}" type="sibTrans" cxnId="{A67BB8F8-51DF-4C8C-BE5B-0718A7429966}">
      <dgm:prSet/>
      <dgm:spPr/>
      <dgm:t>
        <a:bodyPr/>
        <a:lstStyle/>
        <a:p>
          <a:endParaRPr lang="cs-CZ"/>
        </a:p>
      </dgm:t>
    </dgm:pt>
    <dgm:pt modelId="{920798F0-92BD-4140-8961-C5F152AD442C}" type="pres">
      <dgm:prSet presAssocID="{EFF0946C-27F9-4A60-967B-6CC4DAAA7E9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E8CB22-A2DC-4A77-8FA7-DD8985603DB4}" type="pres">
      <dgm:prSet presAssocID="{93E6ECD2-13C9-4BC2-AF02-C5810DEE5750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9E45A2-A61F-47CE-B319-7645704F141C}" type="pres">
      <dgm:prSet presAssocID="{8B78661A-20CC-48B3-B776-7114E5C61429}" presName="sibTrans" presStyleCnt="0"/>
      <dgm:spPr/>
    </dgm:pt>
    <dgm:pt modelId="{8AC36985-7943-44BB-9959-CECF22B1748D}" type="pres">
      <dgm:prSet presAssocID="{A079E138-F470-4755-8E2F-2A5BE1400A5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08758C-4F8B-42EE-95C0-DD6BEDE67971}" type="pres">
      <dgm:prSet presAssocID="{CC971AF2-6DF6-4398-86D2-27439E3FD5AD}" presName="sibTrans" presStyleCnt="0"/>
      <dgm:spPr/>
    </dgm:pt>
    <dgm:pt modelId="{856DFEDF-B340-494D-9384-6511F533CB09}" type="pres">
      <dgm:prSet presAssocID="{2835AD02-97A8-4364-9C8C-F464CC18DCC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AF7B86-7F3C-48AF-B7BF-55513692B929}" type="pres">
      <dgm:prSet presAssocID="{DB1D4939-AD0B-4AFF-84DD-E75066A61784}" presName="sibTrans" presStyleCnt="0"/>
      <dgm:spPr/>
    </dgm:pt>
    <dgm:pt modelId="{7D78B67E-EB5C-4D3E-8D48-73B9E35E381E}" type="pres">
      <dgm:prSet presAssocID="{4E1F46E4-8148-431E-9C52-A543AAAEDA1A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5B9B08-EC1F-4695-9457-9026056E7493}" srcId="{EFF0946C-27F9-4A60-967B-6CC4DAAA7E99}" destId="{A079E138-F470-4755-8E2F-2A5BE1400A5A}" srcOrd="1" destOrd="0" parTransId="{409E6F46-5A95-4A30-99CF-0BC0954B3BE0}" sibTransId="{CC971AF2-6DF6-4398-86D2-27439E3FD5AD}"/>
    <dgm:cxn modelId="{4F928949-AD82-489F-9959-7EC904A3EB73}" srcId="{EFF0946C-27F9-4A60-967B-6CC4DAAA7E99}" destId="{93E6ECD2-13C9-4BC2-AF02-C5810DEE5750}" srcOrd="0" destOrd="0" parTransId="{B8544213-BE46-4EDB-B68B-7E28A61EBEFC}" sibTransId="{8B78661A-20CC-48B3-B776-7114E5C61429}"/>
    <dgm:cxn modelId="{4E696BD9-837A-4FAF-ACC1-01FD74EA49CE}" type="presOf" srcId="{2835AD02-97A8-4364-9C8C-F464CC18DCC4}" destId="{856DFEDF-B340-494D-9384-6511F533CB09}" srcOrd="0" destOrd="0" presId="urn:microsoft.com/office/officeart/2005/8/layout/default"/>
    <dgm:cxn modelId="{5F28AFBF-53F7-4CF9-904A-3F01D5072F0D}" type="presOf" srcId="{4E1F46E4-8148-431E-9C52-A543AAAEDA1A}" destId="{7D78B67E-EB5C-4D3E-8D48-73B9E35E381E}" srcOrd="0" destOrd="0" presId="urn:microsoft.com/office/officeart/2005/8/layout/default"/>
    <dgm:cxn modelId="{BCD90F51-BEB4-4896-9E24-408B46E6DF9D}" type="presOf" srcId="{A079E138-F470-4755-8E2F-2A5BE1400A5A}" destId="{8AC36985-7943-44BB-9959-CECF22B1748D}" srcOrd="0" destOrd="0" presId="urn:microsoft.com/office/officeart/2005/8/layout/default"/>
    <dgm:cxn modelId="{F1291F7F-D5A1-41E7-A827-1818EC7D1892}" srcId="{EFF0946C-27F9-4A60-967B-6CC4DAAA7E99}" destId="{2835AD02-97A8-4364-9C8C-F464CC18DCC4}" srcOrd="2" destOrd="0" parTransId="{E9061D6E-1DA6-4BF3-B3B4-A97CB83FC14E}" sibTransId="{DB1D4939-AD0B-4AFF-84DD-E75066A61784}"/>
    <dgm:cxn modelId="{4B778A83-CA2F-4827-8274-2E518A537A3B}" type="presOf" srcId="{EFF0946C-27F9-4A60-967B-6CC4DAAA7E99}" destId="{920798F0-92BD-4140-8961-C5F152AD442C}" srcOrd="0" destOrd="0" presId="urn:microsoft.com/office/officeart/2005/8/layout/default"/>
    <dgm:cxn modelId="{7CB48F75-9D7E-4E8C-93B1-3AB08C5EC3C5}" type="presOf" srcId="{93E6ECD2-13C9-4BC2-AF02-C5810DEE5750}" destId="{0FE8CB22-A2DC-4A77-8FA7-DD8985603DB4}" srcOrd="0" destOrd="0" presId="urn:microsoft.com/office/officeart/2005/8/layout/default"/>
    <dgm:cxn modelId="{A67BB8F8-51DF-4C8C-BE5B-0718A7429966}" srcId="{EFF0946C-27F9-4A60-967B-6CC4DAAA7E99}" destId="{4E1F46E4-8148-431E-9C52-A543AAAEDA1A}" srcOrd="3" destOrd="0" parTransId="{4EC554DE-4C58-4ED8-8283-80CC44C87330}" sibTransId="{34008F74-C694-47BE-9DD2-C8A321A32DF5}"/>
    <dgm:cxn modelId="{A9EBA264-8DF5-46C1-85F8-92AAA226CBFD}" type="presParOf" srcId="{920798F0-92BD-4140-8961-C5F152AD442C}" destId="{0FE8CB22-A2DC-4A77-8FA7-DD8985603DB4}" srcOrd="0" destOrd="0" presId="urn:microsoft.com/office/officeart/2005/8/layout/default"/>
    <dgm:cxn modelId="{99937EDB-308C-47B4-B5AC-0C26AEB40619}" type="presParOf" srcId="{920798F0-92BD-4140-8961-C5F152AD442C}" destId="{3B9E45A2-A61F-47CE-B319-7645704F141C}" srcOrd="1" destOrd="0" presId="urn:microsoft.com/office/officeart/2005/8/layout/default"/>
    <dgm:cxn modelId="{1DFF6D9D-BA1C-459C-89E3-C1BB793F9C02}" type="presParOf" srcId="{920798F0-92BD-4140-8961-C5F152AD442C}" destId="{8AC36985-7943-44BB-9959-CECF22B1748D}" srcOrd="2" destOrd="0" presId="urn:microsoft.com/office/officeart/2005/8/layout/default"/>
    <dgm:cxn modelId="{A76C950C-A6EC-427E-BAC8-CDDD9F61B5AA}" type="presParOf" srcId="{920798F0-92BD-4140-8961-C5F152AD442C}" destId="{0B08758C-4F8B-42EE-95C0-DD6BEDE67971}" srcOrd="3" destOrd="0" presId="urn:microsoft.com/office/officeart/2005/8/layout/default"/>
    <dgm:cxn modelId="{D5E87C2D-CCA9-4A7A-853E-37161F29771C}" type="presParOf" srcId="{920798F0-92BD-4140-8961-C5F152AD442C}" destId="{856DFEDF-B340-494D-9384-6511F533CB09}" srcOrd="4" destOrd="0" presId="urn:microsoft.com/office/officeart/2005/8/layout/default"/>
    <dgm:cxn modelId="{349C3F4E-9BDC-4886-838F-F4AA454197B4}" type="presParOf" srcId="{920798F0-92BD-4140-8961-C5F152AD442C}" destId="{28AF7B86-7F3C-48AF-B7BF-55513692B929}" srcOrd="5" destOrd="0" presId="urn:microsoft.com/office/officeart/2005/8/layout/default"/>
    <dgm:cxn modelId="{0F3D233E-AB2A-4E91-AA13-3059CE63ED27}" type="presParOf" srcId="{920798F0-92BD-4140-8961-C5F152AD442C}" destId="{7D78B67E-EB5C-4D3E-8D48-73B9E35E381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B9927DD-829C-4AA5-A3E6-5FD451590BE7}" type="doc">
      <dgm:prSet loTypeId="urn:microsoft.com/office/officeart/2005/8/layout/default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757F8AC2-8C31-4516-B94B-27114579A0DD}">
      <dgm:prSet phldrT="[Text]"/>
      <dgm:spPr/>
      <dgm:t>
        <a:bodyPr/>
        <a:lstStyle/>
        <a:p>
          <a:r>
            <a:rPr lang="cs-CZ" dirty="0" smtClean="0"/>
            <a:t>bramborák</a:t>
          </a:r>
          <a:endParaRPr lang="cs-CZ" dirty="0"/>
        </a:p>
      </dgm:t>
    </dgm:pt>
    <dgm:pt modelId="{7CFEE787-E9C1-4F95-A137-2DC3DB211B9C}" type="parTrans" cxnId="{54DD3478-E31B-43D0-AA7E-EAA715880DEB}">
      <dgm:prSet/>
      <dgm:spPr/>
      <dgm:t>
        <a:bodyPr/>
        <a:lstStyle/>
        <a:p>
          <a:endParaRPr lang="cs-CZ"/>
        </a:p>
      </dgm:t>
    </dgm:pt>
    <dgm:pt modelId="{0AE556EC-861D-42D1-88FC-D8C4465C2BAF}" type="sibTrans" cxnId="{54DD3478-E31B-43D0-AA7E-EAA715880DEB}">
      <dgm:prSet/>
      <dgm:spPr/>
      <dgm:t>
        <a:bodyPr/>
        <a:lstStyle/>
        <a:p>
          <a:endParaRPr lang="cs-CZ"/>
        </a:p>
      </dgm:t>
    </dgm:pt>
    <dgm:pt modelId="{158ACCA5-AAB4-4DD2-B355-E7177EAA4C97}">
      <dgm:prSet phldrT="[Text]"/>
      <dgm:spPr/>
      <dgm:t>
        <a:bodyPr/>
        <a:lstStyle/>
        <a:p>
          <a:r>
            <a:rPr lang="cs-CZ" dirty="0" smtClean="0"/>
            <a:t>palačinka</a:t>
          </a:r>
          <a:endParaRPr lang="cs-CZ" dirty="0"/>
        </a:p>
      </dgm:t>
    </dgm:pt>
    <dgm:pt modelId="{1CDEB7C2-FEFA-4B44-BDE7-E60BBA7E0FE5}" type="parTrans" cxnId="{B5EEEFDE-40D0-44D8-80E9-D17019BD08EE}">
      <dgm:prSet/>
      <dgm:spPr/>
      <dgm:t>
        <a:bodyPr/>
        <a:lstStyle/>
        <a:p>
          <a:endParaRPr lang="cs-CZ"/>
        </a:p>
      </dgm:t>
    </dgm:pt>
    <dgm:pt modelId="{BC805C11-F1C0-4F8E-AC15-134CAFDEAAB0}" type="sibTrans" cxnId="{B5EEEFDE-40D0-44D8-80E9-D17019BD08EE}">
      <dgm:prSet/>
      <dgm:spPr/>
      <dgm:t>
        <a:bodyPr/>
        <a:lstStyle/>
        <a:p>
          <a:endParaRPr lang="cs-CZ"/>
        </a:p>
      </dgm:t>
    </dgm:pt>
    <dgm:pt modelId="{23A27F6C-684B-4629-B10E-A1426DB676B8}">
      <dgm:prSet phldrT="[Text]"/>
      <dgm:spPr/>
      <dgm:t>
        <a:bodyPr/>
        <a:lstStyle/>
        <a:p>
          <a:r>
            <a:rPr lang="cs-CZ" dirty="0" smtClean="0"/>
            <a:t>polévka</a:t>
          </a:r>
          <a:endParaRPr lang="cs-CZ" dirty="0"/>
        </a:p>
      </dgm:t>
    </dgm:pt>
    <dgm:pt modelId="{03ED23E4-4236-425E-A36E-A00BB99B7206}" type="parTrans" cxnId="{13F6D8EB-9D4B-4E0A-94F2-4DC6445C1894}">
      <dgm:prSet/>
      <dgm:spPr/>
      <dgm:t>
        <a:bodyPr/>
        <a:lstStyle/>
        <a:p>
          <a:endParaRPr lang="cs-CZ"/>
        </a:p>
      </dgm:t>
    </dgm:pt>
    <dgm:pt modelId="{E0076554-E699-438E-97AD-83B6A54CED32}" type="sibTrans" cxnId="{13F6D8EB-9D4B-4E0A-94F2-4DC6445C1894}">
      <dgm:prSet/>
      <dgm:spPr/>
      <dgm:t>
        <a:bodyPr/>
        <a:lstStyle/>
        <a:p>
          <a:endParaRPr lang="cs-CZ"/>
        </a:p>
      </dgm:t>
    </dgm:pt>
    <dgm:pt modelId="{0C7A164F-3CE3-4343-B895-5E4F9C1D024C}">
      <dgm:prSet phldrT="[Text]"/>
      <dgm:spPr/>
      <dgm:t>
        <a:bodyPr/>
        <a:lstStyle/>
        <a:p>
          <a:r>
            <a:rPr lang="cs-CZ" dirty="0" smtClean="0"/>
            <a:t>pečené kuře</a:t>
          </a:r>
          <a:endParaRPr lang="cs-CZ" dirty="0"/>
        </a:p>
      </dgm:t>
    </dgm:pt>
    <dgm:pt modelId="{4F4064C2-909A-4EFD-B8FC-E72D1EBF0FB8}" type="parTrans" cxnId="{3DCB75BD-F84D-489A-99E1-ABC5B3722B97}">
      <dgm:prSet/>
      <dgm:spPr/>
      <dgm:t>
        <a:bodyPr/>
        <a:lstStyle/>
        <a:p>
          <a:endParaRPr lang="cs-CZ"/>
        </a:p>
      </dgm:t>
    </dgm:pt>
    <dgm:pt modelId="{815241A3-B580-4808-ABB8-807C74808017}" type="sibTrans" cxnId="{3DCB75BD-F84D-489A-99E1-ABC5B3722B97}">
      <dgm:prSet/>
      <dgm:spPr/>
      <dgm:t>
        <a:bodyPr/>
        <a:lstStyle/>
        <a:p>
          <a:endParaRPr lang="cs-CZ"/>
        </a:p>
      </dgm:t>
    </dgm:pt>
    <dgm:pt modelId="{30474399-6552-4EB1-80DF-9FE620B2DBE6}" type="pres">
      <dgm:prSet presAssocID="{CB9927DD-829C-4AA5-A3E6-5FD451590BE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592D4B-C7DE-4ABF-B72E-67CD84102EA9}" type="pres">
      <dgm:prSet presAssocID="{757F8AC2-8C31-4516-B94B-27114579A0DD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77E47C-3EDA-4333-9D15-5D476F7555A3}" type="pres">
      <dgm:prSet presAssocID="{0AE556EC-861D-42D1-88FC-D8C4465C2BAF}" presName="sibTrans" presStyleCnt="0"/>
      <dgm:spPr/>
    </dgm:pt>
    <dgm:pt modelId="{E3E606EA-0B76-4713-A5FD-8DE71E2DDEC5}" type="pres">
      <dgm:prSet presAssocID="{158ACCA5-AAB4-4DD2-B355-E7177EAA4C9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6A6DA6-00E8-4C2D-991B-CC4B3A824CF0}" type="pres">
      <dgm:prSet presAssocID="{BC805C11-F1C0-4F8E-AC15-134CAFDEAAB0}" presName="sibTrans" presStyleCnt="0"/>
      <dgm:spPr/>
    </dgm:pt>
    <dgm:pt modelId="{BD9A0639-52A6-4EED-9B39-F4CD99E84BF9}" type="pres">
      <dgm:prSet presAssocID="{23A27F6C-684B-4629-B10E-A1426DB676B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CA82EA-6B5F-4003-ADC1-066ABE1E26C7}" type="pres">
      <dgm:prSet presAssocID="{E0076554-E699-438E-97AD-83B6A54CED32}" presName="sibTrans" presStyleCnt="0"/>
      <dgm:spPr/>
    </dgm:pt>
    <dgm:pt modelId="{AAAC3068-BB3F-48C5-95E8-88B8A2375369}" type="pres">
      <dgm:prSet presAssocID="{0C7A164F-3CE3-4343-B895-5E4F9C1D024C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F6D8EB-9D4B-4E0A-94F2-4DC6445C1894}" srcId="{CB9927DD-829C-4AA5-A3E6-5FD451590BE7}" destId="{23A27F6C-684B-4629-B10E-A1426DB676B8}" srcOrd="2" destOrd="0" parTransId="{03ED23E4-4236-425E-A36E-A00BB99B7206}" sibTransId="{E0076554-E699-438E-97AD-83B6A54CED32}"/>
    <dgm:cxn modelId="{F4E3369E-529A-45D6-BB03-B5AF85C46B1B}" type="presOf" srcId="{23A27F6C-684B-4629-B10E-A1426DB676B8}" destId="{BD9A0639-52A6-4EED-9B39-F4CD99E84BF9}" srcOrd="0" destOrd="0" presId="urn:microsoft.com/office/officeart/2005/8/layout/default"/>
    <dgm:cxn modelId="{3DCB75BD-F84D-489A-99E1-ABC5B3722B97}" srcId="{CB9927DD-829C-4AA5-A3E6-5FD451590BE7}" destId="{0C7A164F-3CE3-4343-B895-5E4F9C1D024C}" srcOrd="3" destOrd="0" parTransId="{4F4064C2-909A-4EFD-B8FC-E72D1EBF0FB8}" sibTransId="{815241A3-B580-4808-ABB8-807C74808017}"/>
    <dgm:cxn modelId="{B5EEEFDE-40D0-44D8-80E9-D17019BD08EE}" srcId="{CB9927DD-829C-4AA5-A3E6-5FD451590BE7}" destId="{158ACCA5-AAB4-4DD2-B355-E7177EAA4C97}" srcOrd="1" destOrd="0" parTransId="{1CDEB7C2-FEFA-4B44-BDE7-E60BBA7E0FE5}" sibTransId="{BC805C11-F1C0-4F8E-AC15-134CAFDEAAB0}"/>
    <dgm:cxn modelId="{54DD3478-E31B-43D0-AA7E-EAA715880DEB}" srcId="{CB9927DD-829C-4AA5-A3E6-5FD451590BE7}" destId="{757F8AC2-8C31-4516-B94B-27114579A0DD}" srcOrd="0" destOrd="0" parTransId="{7CFEE787-E9C1-4F95-A137-2DC3DB211B9C}" sibTransId="{0AE556EC-861D-42D1-88FC-D8C4465C2BAF}"/>
    <dgm:cxn modelId="{C12DB799-94A1-4E89-92E9-B8639BA4C438}" type="presOf" srcId="{0C7A164F-3CE3-4343-B895-5E4F9C1D024C}" destId="{AAAC3068-BB3F-48C5-95E8-88B8A2375369}" srcOrd="0" destOrd="0" presId="urn:microsoft.com/office/officeart/2005/8/layout/default"/>
    <dgm:cxn modelId="{2255C5AC-BE62-488E-8710-62FC43B4D78E}" type="presOf" srcId="{757F8AC2-8C31-4516-B94B-27114579A0DD}" destId="{85592D4B-C7DE-4ABF-B72E-67CD84102EA9}" srcOrd="0" destOrd="0" presId="urn:microsoft.com/office/officeart/2005/8/layout/default"/>
    <dgm:cxn modelId="{001B6CB6-7ABD-482C-A493-4B5ACDBE3DD4}" type="presOf" srcId="{158ACCA5-AAB4-4DD2-B355-E7177EAA4C97}" destId="{E3E606EA-0B76-4713-A5FD-8DE71E2DDEC5}" srcOrd="0" destOrd="0" presId="urn:microsoft.com/office/officeart/2005/8/layout/default"/>
    <dgm:cxn modelId="{0491F18A-FE08-4ADA-829A-7E8E27A41FBF}" type="presOf" srcId="{CB9927DD-829C-4AA5-A3E6-5FD451590BE7}" destId="{30474399-6552-4EB1-80DF-9FE620B2DBE6}" srcOrd="0" destOrd="0" presId="urn:microsoft.com/office/officeart/2005/8/layout/default"/>
    <dgm:cxn modelId="{A70DD6FB-DF6D-44AA-9D12-41FE8C8EA394}" type="presParOf" srcId="{30474399-6552-4EB1-80DF-9FE620B2DBE6}" destId="{85592D4B-C7DE-4ABF-B72E-67CD84102EA9}" srcOrd="0" destOrd="0" presId="urn:microsoft.com/office/officeart/2005/8/layout/default"/>
    <dgm:cxn modelId="{03A42C83-471C-430F-8366-A010F689EDCA}" type="presParOf" srcId="{30474399-6552-4EB1-80DF-9FE620B2DBE6}" destId="{D277E47C-3EDA-4333-9D15-5D476F7555A3}" srcOrd="1" destOrd="0" presId="urn:microsoft.com/office/officeart/2005/8/layout/default"/>
    <dgm:cxn modelId="{59C923CF-5A90-422A-BB06-1159D1E269C4}" type="presParOf" srcId="{30474399-6552-4EB1-80DF-9FE620B2DBE6}" destId="{E3E606EA-0B76-4713-A5FD-8DE71E2DDEC5}" srcOrd="2" destOrd="0" presId="urn:microsoft.com/office/officeart/2005/8/layout/default"/>
    <dgm:cxn modelId="{779B60FD-E807-4856-8337-E0A4969D6261}" type="presParOf" srcId="{30474399-6552-4EB1-80DF-9FE620B2DBE6}" destId="{D66A6DA6-00E8-4C2D-991B-CC4B3A824CF0}" srcOrd="3" destOrd="0" presId="urn:microsoft.com/office/officeart/2005/8/layout/default"/>
    <dgm:cxn modelId="{7F90C7C0-5BCB-41AE-A77B-6B3C3A57C8C5}" type="presParOf" srcId="{30474399-6552-4EB1-80DF-9FE620B2DBE6}" destId="{BD9A0639-52A6-4EED-9B39-F4CD99E84BF9}" srcOrd="4" destOrd="0" presId="urn:microsoft.com/office/officeart/2005/8/layout/default"/>
    <dgm:cxn modelId="{095C0F6D-F858-4E29-A659-9FCE8F48F75B}" type="presParOf" srcId="{30474399-6552-4EB1-80DF-9FE620B2DBE6}" destId="{69CA82EA-6B5F-4003-ADC1-066ABE1E26C7}" srcOrd="5" destOrd="0" presId="urn:microsoft.com/office/officeart/2005/8/layout/default"/>
    <dgm:cxn modelId="{2F2192C5-1146-4FBD-979E-7BC9B62B5EAD}" type="presParOf" srcId="{30474399-6552-4EB1-80DF-9FE620B2DBE6}" destId="{AAAC3068-BB3F-48C5-95E8-88B8A237536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86C1EA-810B-4B9C-8FDF-8F4A88EDC62C}">
      <dsp:nvSpPr>
        <dsp:cNvPr id="0" name=""/>
        <dsp:cNvSpPr/>
      </dsp:nvSpPr>
      <dsp:spPr>
        <a:xfrm>
          <a:off x="744" y="145603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hrnec</a:t>
          </a:r>
          <a:endParaRPr lang="cs-CZ" sz="4700" kern="1200" dirty="0"/>
        </a:p>
      </dsp:txBody>
      <dsp:txXfrm>
        <a:off x="744" y="145603"/>
        <a:ext cx="2902148" cy="1741289"/>
      </dsp:txXfrm>
    </dsp:sp>
    <dsp:sp modelId="{94EF7DEC-C237-4A16-90BA-8E8DD6866AA0}">
      <dsp:nvSpPr>
        <dsp:cNvPr id="0" name=""/>
        <dsp:cNvSpPr/>
      </dsp:nvSpPr>
      <dsp:spPr>
        <a:xfrm>
          <a:off x="3193107" y="145603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pánev</a:t>
          </a:r>
          <a:endParaRPr lang="cs-CZ" sz="4700" kern="1200" dirty="0"/>
        </a:p>
      </dsp:txBody>
      <dsp:txXfrm>
        <a:off x="3193107" y="145603"/>
        <a:ext cx="2902148" cy="1741289"/>
      </dsp:txXfrm>
    </dsp:sp>
    <dsp:sp modelId="{FF99216D-DAA1-4FC2-9483-94909D4B6631}">
      <dsp:nvSpPr>
        <dsp:cNvPr id="0" name=""/>
        <dsp:cNvSpPr/>
      </dsp:nvSpPr>
      <dsp:spPr>
        <a:xfrm>
          <a:off x="744" y="2177107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talíř</a:t>
          </a:r>
          <a:endParaRPr lang="cs-CZ" sz="4700" kern="1200" dirty="0"/>
        </a:p>
      </dsp:txBody>
      <dsp:txXfrm>
        <a:off x="744" y="2177107"/>
        <a:ext cx="2902148" cy="1741289"/>
      </dsp:txXfrm>
    </dsp:sp>
    <dsp:sp modelId="{D972F01C-8E77-4864-926A-50120B955E38}">
      <dsp:nvSpPr>
        <dsp:cNvPr id="0" name=""/>
        <dsp:cNvSpPr/>
      </dsp:nvSpPr>
      <dsp:spPr>
        <a:xfrm>
          <a:off x="3193107" y="2177107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naběračka</a:t>
          </a:r>
          <a:endParaRPr lang="cs-CZ" sz="4700" kern="1200" dirty="0"/>
        </a:p>
      </dsp:txBody>
      <dsp:txXfrm>
        <a:off x="3193107" y="2177107"/>
        <a:ext cx="2902148" cy="17412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C39B88-6BC2-4C47-ACC9-6750767410AA}">
      <dsp:nvSpPr>
        <dsp:cNvPr id="0" name=""/>
        <dsp:cNvSpPr/>
      </dsp:nvSpPr>
      <dsp:spPr>
        <a:xfrm>
          <a:off x="744" y="145603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kočka</a:t>
          </a:r>
          <a:endParaRPr lang="cs-CZ" sz="6500" kern="1200" dirty="0"/>
        </a:p>
      </dsp:txBody>
      <dsp:txXfrm>
        <a:off x="744" y="145603"/>
        <a:ext cx="2902148" cy="1741289"/>
      </dsp:txXfrm>
    </dsp:sp>
    <dsp:sp modelId="{1EABBEE7-0B37-442E-AE57-A251AF5D77B8}">
      <dsp:nvSpPr>
        <dsp:cNvPr id="0" name=""/>
        <dsp:cNvSpPr/>
      </dsp:nvSpPr>
      <dsp:spPr>
        <a:xfrm>
          <a:off x="3193107" y="145603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pes</a:t>
          </a:r>
          <a:endParaRPr lang="cs-CZ" sz="6500" kern="1200" dirty="0"/>
        </a:p>
      </dsp:txBody>
      <dsp:txXfrm>
        <a:off x="3193107" y="145603"/>
        <a:ext cx="2902148" cy="1741289"/>
      </dsp:txXfrm>
    </dsp:sp>
    <dsp:sp modelId="{2A3B3711-E82C-455D-ADA3-96EEC98601EE}">
      <dsp:nvSpPr>
        <dsp:cNvPr id="0" name=""/>
        <dsp:cNvSpPr/>
      </dsp:nvSpPr>
      <dsp:spPr>
        <a:xfrm>
          <a:off x="744" y="2177107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kráva</a:t>
          </a:r>
          <a:endParaRPr lang="cs-CZ" sz="6500" kern="1200" dirty="0"/>
        </a:p>
      </dsp:txBody>
      <dsp:txXfrm>
        <a:off x="744" y="2177107"/>
        <a:ext cx="2902148" cy="1741289"/>
      </dsp:txXfrm>
    </dsp:sp>
    <dsp:sp modelId="{DBE284FC-5DDF-48E1-8EE1-ED9571A51981}">
      <dsp:nvSpPr>
        <dsp:cNvPr id="0" name=""/>
        <dsp:cNvSpPr/>
      </dsp:nvSpPr>
      <dsp:spPr>
        <a:xfrm>
          <a:off x="3193107" y="2177107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prase</a:t>
          </a:r>
          <a:endParaRPr lang="cs-CZ" sz="6500" kern="1200" dirty="0"/>
        </a:p>
      </dsp:txBody>
      <dsp:txXfrm>
        <a:off x="3193107" y="2177107"/>
        <a:ext cx="2902148" cy="17412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7BD6D-469C-4FD0-9140-9F2AFC8CAE73}">
      <dsp:nvSpPr>
        <dsp:cNvPr id="0" name=""/>
        <dsp:cNvSpPr/>
      </dsp:nvSpPr>
      <dsp:spPr>
        <a:xfrm>
          <a:off x="744" y="145603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jahoda</a:t>
          </a:r>
          <a:endParaRPr lang="cs-CZ" sz="4800" kern="1200" dirty="0"/>
        </a:p>
      </dsp:txBody>
      <dsp:txXfrm>
        <a:off x="744" y="145603"/>
        <a:ext cx="2902148" cy="1741289"/>
      </dsp:txXfrm>
    </dsp:sp>
    <dsp:sp modelId="{3DD63A3C-894D-4059-8189-79F2AF8FF443}">
      <dsp:nvSpPr>
        <dsp:cNvPr id="0" name=""/>
        <dsp:cNvSpPr/>
      </dsp:nvSpPr>
      <dsp:spPr>
        <a:xfrm>
          <a:off x="3193107" y="145603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hruška</a:t>
          </a:r>
          <a:endParaRPr lang="cs-CZ" sz="4800" kern="1200" dirty="0"/>
        </a:p>
      </dsp:txBody>
      <dsp:txXfrm>
        <a:off x="3193107" y="145603"/>
        <a:ext cx="2902148" cy="1741289"/>
      </dsp:txXfrm>
    </dsp:sp>
    <dsp:sp modelId="{2EA7839C-5FF5-44C7-85ED-1A985040D83D}">
      <dsp:nvSpPr>
        <dsp:cNvPr id="0" name=""/>
        <dsp:cNvSpPr/>
      </dsp:nvSpPr>
      <dsp:spPr>
        <a:xfrm>
          <a:off x="744" y="2177107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pomeranč</a:t>
          </a:r>
          <a:endParaRPr lang="cs-CZ" sz="4800" kern="1200" dirty="0"/>
        </a:p>
      </dsp:txBody>
      <dsp:txXfrm>
        <a:off x="744" y="2177107"/>
        <a:ext cx="2902148" cy="1741289"/>
      </dsp:txXfrm>
    </dsp:sp>
    <dsp:sp modelId="{F241227A-683A-40E2-8642-4B4E6EF693C7}">
      <dsp:nvSpPr>
        <dsp:cNvPr id="0" name=""/>
        <dsp:cNvSpPr/>
      </dsp:nvSpPr>
      <dsp:spPr>
        <a:xfrm>
          <a:off x="3193107" y="2177107"/>
          <a:ext cx="2902148" cy="1741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banán</a:t>
          </a:r>
          <a:endParaRPr lang="cs-CZ" sz="4800" kern="1200" dirty="0"/>
        </a:p>
      </dsp:txBody>
      <dsp:txXfrm>
        <a:off x="3193107" y="2177107"/>
        <a:ext cx="2902148" cy="17412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47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715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908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223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977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78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343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647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404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692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368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593A47-03CA-4C82-A4CD-7FEE60E18C7F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F3ACC9-2787-43E7-AA07-10156FFB99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448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27250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Slova nadřazená </a:t>
            </a:r>
            <a:br>
              <a:rPr lang="cs-CZ" sz="3200" b="1" dirty="0" smtClean="0">
                <a:latin typeface="+mn-lt"/>
              </a:rPr>
            </a:br>
            <a:r>
              <a:rPr lang="cs-CZ" sz="2000" b="1" dirty="0" smtClean="0">
                <a:latin typeface="+mn-lt"/>
              </a:rPr>
              <a:t>Mgr. </a:t>
            </a:r>
            <a:r>
              <a:rPr lang="cs-CZ" sz="2000" b="1" dirty="0" err="1" smtClean="0">
                <a:latin typeface="+mn-lt"/>
              </a:rPr>
              <a:t>Heppnerová</a:t>
            </a:r>
            <a:r>
              <a:rPr lang="cs-CZ" sz="2000" b="1" dirty="0" smtClean="0">
                <a:latin typeface="+mn-lt"/>
              </a:rPr>
              <a:t> Eva – ZŠ Nádražní 683, Horní Slavkov</a:t>
            </a:r>
            <a:br>
              <a:rPr lang="cs-CZ" sz="2000" b="1" dirty="0" smtClean="0">
                <a:latin typeface="+mn-lt"/>
              </a:rPr>
            </a:br>
            <a:r>
              <a:rPr lang="cs-CZ" sz="2800" b="1" dirty="0" smtClean="0">
                <a:latin typeface="+mn-lt"/>
              </a:rPr>
              <a:t>VY_32_INOVACE_328 _ Slova nadřazená</a:t>
            </a:r>
            <a:r>
              <a:rPr lang="cs-CZ" sz="2800" b="1" dirty="0" smtClean="0"/>
              <a:t> </a:t>
            </a:r>
            <a:endParaRPr lang="cs-CZ" sz="2800" dirty="0" smtClean="0">
              <a:latin typeface="+mn-lt"/>
            </a:endParaRP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 III/2</a:t>
            </a:r>
          </a:p>
        </p:txBody>
      </p:sp>
    </p:spTree>
    <p:extLst>
      <p:ext uri="{BB962C8B-B14F-4D97-AF65-F5344CB8AC3E}">
        <p14:creationId xmlns:p14="http://schemas.microsoft.com/office/powerpoint/2010/main" val="105391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6248" y="2967335"/>
            <a:ext cx="64715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slova nadřazená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72653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9033369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8897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86C1EA-810B-4B9C-8FDF-8F4A88EDC6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5986C1EA-810B-4B9C-8FDF-8F4A88EDC6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5986C1EA-810B-4B9C-8FDF-8F4A88EDC6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4EF7DEC-C237-4A16-90BA-8E8DD6866A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94EF7DEC-C237-4A16-90BA-8E8DD6866A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94EF7DEC-C237-4A16-90BA-8E8DD6866A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99216D-DAA1-4FC2-9483-94909D4B66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graphicEl>
                                              <a:dgm id="{FF99216D-DAA1-4FC2-9483-94909D4B66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graphicEl>
                                              <a:dgm id="{FF99216D-DAA1-4FC2-9483-94909D4B66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972F01C-8E77-4864-926A-50120B955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graphicEl>
                                              <a:dgm id="{D972F01C-8E77-4864-926A-50120B955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graphicEl>
                                              <a:dgm id="{D972F01C-8E77-4864-926A-50120B955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63688" y="2967335"/>
            <a:ext cx="604867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Nádobí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0706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2609267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0871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2C39B88-6BC2-4C47-ACC9-6750767410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12C39B88-6BC2-4C47-ACC9-6750767410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12C39B88-6BC2-4C47-ACC9-6750767410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EABBEE7-0B37-442E-AE57-A251AF5D77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1EABBEE7-0B37-442E-AE57-A251AF5D77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1EABBEE7-0B37-442E-AE57-A251AF5D77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3B3711-E82C-455D-ADA3-96EEC98601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graphicEl>
                                              <a:dgm id="{2A3B3711-E82C-455D-ADA3-96EEC98601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graphicEl>
                                              <a:dgm id="{2A3B3711-E82C-455D-ADA3-96EEC98601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BE284FC-5DDF-48E1-8EE1-ED9571A519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graphicEl>
                                              <a:dgm id="{DBE284FC-5DDF-48E1-8EE1-ED9571A519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graphicEl>
                                              <a:dgm id="{DBE284FC-5DDF-48E1-8EE1-ED9571A519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8519" y="2967335"/>
            <a:ext cx="646696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Domácí zvířata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12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3482115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5099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267BD6D-469C-4FD0-9140-9F2AFC8CA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8267BD6D-469C-4FD0-9140-9F2AFC8CA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8267BD6D-469C-4FD0-9140-9F2AFC8CA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DD63A3C-894D-4059-8189-79F2AF8FF4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3DD63A3C-894D-4059-8189-79F2AF8FF4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3DD63A3C-894D-4059-8189-79F2AF8FF4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EA7839C-5FF5-44C7-85ED-1A985040D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graphicEl>
                                              <a:dgm id="{2EA7839C-5FF5-44C7-85ED-1A985040D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graphicEl>
                                              <a:dgm id="{2EA7839C-5FF5-44C7-85ED-1A985040D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241227A-683A-40E2-8642-4B4E6EF693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graphicEl>
                                              <a:dgm id="{F241227A-683A-40E2-8642-4B4E6EF693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graphicEl>
                                              <a:dgm id="{F241227A-683A-40E2-8642-4B4E6EF693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45902" y="2967335"/>
            <a:ext cx="285219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Ovoce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2385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8891934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1962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B1C6AC7-01E5-4C7E-8C2F-104FE2B99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5B1C6AC7-01E5-4C7E-8C2F-104FE2B997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5B1C6AC7-01E5-4C7E-8C2F-104FE2B99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5B1C6AC7-01E5-4C7E-8C2F-104FE2B99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92E452-A0B7-4FDB-9F5F-31795D3F4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graphicEl>
                                              <a:dgm id="{3192E452-A0B7-4FDB-9F5F-31795D3F4B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3192E452-A0B7-4FDB-9F5F-31795D3F4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3192E452-A0B7-4FDB-9F5F-31795D3F4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A276D84-C534-4905-8511-DC9728EF7C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graphicEl>
                                              <a:dgm id="{CA276D84-C534-4905-8511-DC9728EF7C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graphicEl>
                                              <a:dgm id="{CA276D84-C534-4905-8511-DC9728EF7C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graphicEl>
                                              <a:dgm id="{CA276D84-C534-4905-8511-DC9728EF7C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E80AC60-1A80-4C64-A9D7-8AAB6339B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graphicEl>
                                              <a:dgm id="{2E80AC60-1A80-4C64-A9D7-8AAB6339B7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graphicEl>
                                              <a:dgm id="{2E80AC60-1A80-4C64-A9D7-8AAB6339B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graphicEl>
                                              <a:dgm id="{2E80AC60-1A80-4C64-A9D7-8AAB6339B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71221" y="2967335"/>
            <a:ext cx="380155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Zelenina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2670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29490390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7428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5C1395-FACA-46E7-8EE4-23FEA7F89D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C5C1395-FACA-46E7-8EE4-23FEA7F89D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7FD51B-ECBA-4F82-A438-B9C2374CBB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847FD51B-ECBA-4F82-A438-B9C2374CBB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60577DC-B7DE-4951-9E67-59503FF609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760577DC-B7DE-4951-9E67-59503FF609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1D528F1-FA1A-4A6C-88D2-4CA5FC5FA7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B1D528F1-FA1A-4A6C-88D2-4CA5FC5FA7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27408" y="2967335"/>
            <a:ext cx="308918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Hračky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0492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8176470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8600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FC3083-B0B4-417A-AA6F-62DD67786C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59FC3083-B0B4-417A-AA6F-62DD67786C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ADED0D3-6ECF-4F8F-9BC8-EA1B485158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4ADED0D3-6ECF-4F8F-9BC8-EA1B485158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753E32-094B-47BB-9653-6719149874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C1753E32-094B-47BB-9653-6719149874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6325CE4-221A-4EB1-BC45-FF80C891E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96325CE4-221A-4EB1-BC45-FF80C891E6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1927" y="2967335"/>
            <a:ext cx="262014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Barvy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1897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3666132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1558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199FD52-BABC-4817-89F7-AC679FD00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9199FD52-BABC-4817-89F7-AC679FD004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91C2981-5485-4988-8EE0-D5779339B0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A91C2981-5485-4988-8EE0-D5779339B0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B5293E-BA2D-4B74-8BA6-A6F94A1E96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ABB5293E-BA2D-4B74-8BA6-A6F94A1E96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3488084-CF5E-4914-BFCA-EFCDBD2482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F3488084-CF5E-4914-BFCA-EFCDBD2482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46727" y="2967335"/>
            <a:ext cx="385054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Povolání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577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201754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8358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F0C7DAE-7545-433D-8B3A-916C64E5BA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7F0C7DAE-7545-433D-8B3A-916C64E5BA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7F0C7DAE-7545-433D-8B3A-916C64E5BA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195AA13-8941-4E88-92B3-9E7FA66E9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6195AA13-8941-4E88-92B3-9E7FA66E9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6195AA13-8941-4E88-92B3-9E7FA66E9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374E210-4399-4C38-B71B-674A9FFF7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graphicEl>
                                              <a:dgm id="{A374E210-4399-4C38-B71B-674A9FFF7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graphicEl>
                                              <a:dgm id="{A374E210-4399-4C38-B71B-674A9FFF7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E1EBC6-9E4D-4F4C-8FC0-124C141F4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graphicEl>
                                              <a:dgm id="{08E1EBC6-9E4D-4F4C-8FC0-124C141F4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graphicEl>
                                              <a:dgm id="{08E1EBC6-9E4D-4F4C-8FC0-124C141F4E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10726" y="2967335"/>
            <a:ext cx="672254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Listnaté stromy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5348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71934677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620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F44833A-FA45-41D2-B531-3D895934033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736AB-96BB-4284-A144-5A492EBD96E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4C0531-4CEB-45AC-AD8B-442DB223DAE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29E45-0D93-4C1F-91FB-7D86BC96625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69525" y="2967335"/>
            <a:ext cx="52049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Jehličnaté stromy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868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6694034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8286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FE8CB22-A2DC-4A77-8FA7-DD8985603D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0FE8CB22-A2DC-4A77-8FA7-DD8985603D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0FE8CB22-A2DC-4A77-8FA7-DD8985603D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0FE8CB22-A2DC-4A77-8FA7-DD8985603D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AC36985-7943-44BB-9959-CECF22B174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graphicEl>
                                              <a:dgm id="{8AC36985-7943-44BB-9959-CECF22B174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8AC36985-7943-44BB-9959-CECF22B174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8AC36985-7943-44BB-9959-CECF22B174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56DFEDF-B340-494D-9384-6511F533CB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graphicEl>
                                              <a:dgm id="{856DFEDF-B340-494D-9384-6511F533CB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graphicEl>
                                              <a:dgm id="{856DFEDF-B340-494D-9384-6511F533CB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graphicEl>
                                              <a:dgm id="{856DFEDF-B340-494D-9384-6511F533CB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D78B67E-EB5C-4D3E-8D48-73B9E35E38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graphicEl>
                                              <a:dgm id="{7D78B67E-EB5C-4D3E-8D48-73B9E35E38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graphicEl>
                                              <a:dgm id="{7D78B67E-EB5C-4D3E-8D48-73B9E35E38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graphicEl>
                                              <a:dgm id="{7D78B67E-EB5C-4D3E-8D48-73B9E35E38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35757" y="2967335"/>
            <a:ext cx="227248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Ptáci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4145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5210678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6246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5592D4B-C7DE-4ABF-B72E-67CD84102E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85592D4B-C7DE-4ABF-B72E-67CD84102E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3E606EA-0B76-4713-A5FD-8DE71E2DD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3E606EA-0B76-4713-A5FD-8DE71E2DDE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D9A0639-52A6-4EED-9B39-F4CD99E84B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BD9A0639-52A6-4EED-9B39-F4CD99E84B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AC3068-BB3F-48C5-95E8-88B8A23753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AAAC3068-BB3F-48C5-95E8-88B8A23753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7443" y="2967335"/>
            <a:ext cx="212910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Jídlo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683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66</Words>
  <Application>Microsoft Office PowerPoint</Application>
  <PresentationFormat>Předvádění na obrazovce (4:3)</PresentationFormat>
  <Paragraphs>58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Slova nadřazená  Mgr. Heppnerová Eva – ZŠ Nádražní 683, Horní Slavkov VY_32_INOVACE_328 _ Slova nadřazená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5</cp:revision>
  <dcterms:created xsi:type="dcterms:W3CDTF">2011-11-29T17:18:14Z</dcterms:created>
  <dcterms:modified xsi:type="dcterms:W3CDTF">2011-11-29T18:11:17Z</dcterms:modified>
</cp:coreProperties>
</file>