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E26A4-C16D-47BF-AD26-68CEDD1D9983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4D1FD-6C4B-4F8F-A6BD-BF34C8DC23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2033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E26A4-C16D-47BF-AD26-68CEDD1D9983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4D1FD-6C4B-4F8F-A6BD-BF34C8DC23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1259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E26A4-C16D-47BF-AD26-68CEDD1D9983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4D1FD-6C4B-4F8F-A6BD-BF34C8DC23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6880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E26A4-C16D-47BF-AD26-68CEDD1D9983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4D1FD-6C4B-4F8F-A6BD-BF34C8DC23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392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E26A4-C16D-47BF-AD26-68CEDD1D9983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4D1FD-6C4B-4F8F-A6BD-BF34C8DC23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10457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E26A4-C16D-47BF-AD26-68CEDD1D9983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4D1FD-6C4B-4F8F-A6BD-BF34C8DC23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7305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E26A4-C16D-47BF-AD26-68CEDD1D9983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4D1FD-6C4B-4F8F-A6BD-BF34C8DC23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80597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E26A4-C16D-47BF-AD26-68CEDD1D9983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4D1FD-6C4B-4F8F-A6BD-BF34C8DC23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7716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E26A4-C16D-47BF-AD26-68CEDD1D9983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4D1FD-6C4B-4F8F-A6BD-BF34C8DC23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607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E26A4-C16D-47BF-AD26-68CEDD1D9983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4D1FD-6C4B-4F8F-A6BD-BF34C8DC23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2229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E26A4-C16D-47BF-AD26-68CEDD1D9983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4D1FD-6C4B-4F8F-A6BD-BF34C8DC23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6938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6E26A4-C16D-47BF-AD26-68CEDD1D9983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64D1FD-6C4B-4F8F-A6BD-BF34C8DC23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1420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-315416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Evropské stavby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3573016"/>
            <a:ext cx="7304856" cy="3024336"/>
          </a:xfrm>
        </p:spPr>
        <p:txBody>
          <a:bodyPr/>
          <a:lstStyle/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smtClean="0">
                <a:solidFill>
                  <a:srgbClr val="FF0000"/>
                </a:solidFill>
              </a:rPr>
              <a:t>VY_32_INOVACE_248_EVROPSKÉ </a:t>
            </a:r>
            <a:r>
              <a:rPr lang="cs-CZ" b="1" dirty="0" smtClean="0">
                <a:solidFill>
                  <a:srgbClr val="FF0000"/>
                </a:solidFill>
              </a:rPr>
              <a:t>STAVBY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Mgr. Lenka Nováková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229200"/>
            <a:ext cx="7776864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44750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novale\AppData\Local\Microsoft\Windows\Temporary Internet Files\Content.IE5\O9M4BCIL\MC9004157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708947"/>
            <a:ext cx="1280816" cy="1468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novale\AppData\Local\Microsoft\Windows\Temporary Internet Files\Content.IE5\STX68KVD\MP9004014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280" y="1208552"/>
            <a:ext cx="1248156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novale\AppData\Local\Microsoft\Windows\Temporary Internet Files\Content.IE5\3XVITXUU\MP90040242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201803"/>
            <a:ext cx="1136950" cy="1704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u="sng" dirty="0" smtClean="0"/>
              <a:t>Poznej a správně přiřaď:</a:t>
            </a:r>
            <a:endParaRPr lang="cs-CZ" b="1" u="sng" dirty="0"/>
          </a:p>
        </p:txBody>
      </p:sp>
      <p:pic>
        <p:nvPicPr>
          <p:cNvPr id="1027" name="Picture 3" descr="C:\Users\novale\AppData\Local\Microsoft\Windows\Temporary Internet Files\Content.IE5\STX68KVD\MP9004021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1526" y="3736866"/>
            <a:ext cx="1500670" cy="1200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 flipV="1">
            <a:off x="242004" y="5589240"/>
            <a:ext cx="1035376" cy="6480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 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8" name="Picture 4" descr="C:\Users\novale\AppData\Local\Microsoft\Windows\Temporary Internet Files\Content.IE5\STX68KVD\MP90040320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7828" y="3918738"/>
            <a:ext cx="864096" cy="1295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novale\AppData\Local\Microsoft\Windows\Temporary Internet Files\Content.IE5\3XVITXUU\MP90042547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8683" y="1629750"/>
            <a:ext cx="1703178" cy="1135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novale\AppData\Local\Microsoft\Windows\Temporary Internet Files\Content.IE5\ISLL4X3C\MP90042794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995066"/>
            <a:ext cx="2051720" cy="1388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314096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Eifellova</a:t>
            </a:r>
            <a:r>
              <a:rPr lang="cs-CZ" dirty="0" smtClean="0"/>
              <a:t> věž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51720" y="148478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Pražský hrad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67828" y="3140968"/>
            <a:ext cx="1577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Reichstag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3280" y="5805264"/>
            <a:ext cx="1662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Atomium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24228" y="5567389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Sagrada</a:t>
            </a:r>
            <a:r>
              <a:rPr lang="cs-CZ" dirty="0" smtClean="0"/>
              <a:t> </a:t>
            </a:r>
            <a:r>
              <a:rPr lang="cs-CZ" dirty="0" err="1" smtClean="0"/>
              <a:t>Familia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44456" y="3140968"/>
            <a:ext cx="1879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Větrný mlýn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27784" y="5435932"/>
            <a:ext cx="20010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Big Ben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27984" y="6174596"/>
            <a:ext cx="17406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Nizozemí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21526" y="1002590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Španělsko</a:t>
            </a:r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51720" y="249289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Belgie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427984" y="5383183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Česká republika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95736" y="6359262"/>
            <a:ext cx="1512168" cy="382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Německo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04048" y="1325755"/>
            <a:ext cx="1620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Francie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121526" y="3140968"/>
            <a:ext cx="19149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Velká Británie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6636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novale\AppData\Local\Microsoft\Windows\Temporary Internet Files\Content.IE5\O9M4BCIL\MC9004157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708947"/>
            <a:ext cx="1280816" cy="1468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novale\AppData\Local\Microsoft\Windows\Temporary Internet Files\Content.IE5\STX68KVD\MP9004014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280" y="1208552"/>
            <a:ext cx="1248156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novale\AppData\Local\Microsoft\Windows\Temporary Internet Files\Content.IE5\3XVITXUU\MP90040242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201803"/>
            <a:ext cx="1136950" cy="1704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u="sng" dirty="0" smtClean="0"/>
              <a:t>ŘEŠENÍ:</a:t>
            </a:r>
            <a:endParaRPr lang="cs-CZ" b="1" u="sng" dirty="0"/>
          </a:p>
        </p:txBody>
      </p:sp>
      <p:pic>
        <p:nvPicPr>
          <p:cNvPr id="1027" name="Picture 3" descr="C:\Users\novale\AppData\Local\Microsoft\Windows\Temporary Internet Files\Content.IE5\STX68KVD\MP9004021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1526" y="3736866"/>
            <a:ext cx="1500670" cy="1200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 flipV="1">
            <a:off x="242004" y="5589240"/>
            <a:ext cx="1035376" cy="6480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 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8" name="Picture 4" descr="C:\Users\novale\AppData\Local\Microsoft\Windows\Temporary Internet Files\Content.IE5\STX68KVD\MP90040320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7828" y="3918738"/>
            <a:ext cx="864096" cy="1295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novale\AppData\Local\Microsoft\Windows\Temporary Internet Files\Content.IE5\3XVITXUU\MP90042547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8683" y="1629750"/>
            <a:ext cx="1703178" cy="1135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novale\AppData\Local\Microsoft\Windows\Temporary Internet Files\Content.IE5\ISLL4X3C\MP90042794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995066"/>
            <a:ext cx="2051720" cy="1388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77507" y="5628493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dirty="0" err="1" smtClean="0"/>
              <a:t>Eifellova</a:t>
            </a:r>
            <a:r>
              <a:rPr lang="cs-CZ" dirty="0" smtClean="0"/>
              <a:t> věž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1082" y="584958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Pražský hrad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11606" y="3140968"/>
            <a:ext cx="1577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Reichstag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9150" y="5429053"/>
            <a:ext cx="1662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</a:t>
            </a:r>
            <a:r>
              <a:rPr lang="cs-CZ" dirty="0" err="1" smtClean="0"/>
              <a:t>Atomium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48287" y="3225213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Sagrada</a:t>
            </a:r>
            <a:r>
              <a:rPr lang="cs-CZ" dirty="0" smtClean="0"/>
              <a:t> </a:t>
            </a:r>
            <a:r>
              <a:rPr lang="cs-CZ" dirty="0" err="1" smtClean="0"/>
              <a:t>Familia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7446" y="3140968"/>
            <a:ext cx="1879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Větrný mlýn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100118" y="5305006"/>
            <a:ext cx="18781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Big Ben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6439" y="2771636"/>
            <a:ext cx="17406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Nizozemí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28307" y="2906395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Španělsko</a:t>
            </a:r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8031" y="506660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Belgie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9268" y="543593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Česká republika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71289" y="2839104"/>
            <a:ext cx="1512168" cy="382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Německo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951820" y="5259161"/>
            <a:ext cx="1620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Francie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020272" y="4982128"/>
            <a:ext cx="19149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Velká Británie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4520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OBRÁZKY: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KLIPARTY Z MICROSOFT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9465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74</Words>
  <Application>Microsoft Office PowerPoint</Application>
  <PresentationFormat>Předvádění na obrazovce (4:3)</PresentationFormat>
  <Paragraphs>38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Evropské stavby</vt:lpstr>
      <vt:lpstr>Poznej a správně přiřaď:</vt:lpstr>
      <vt:lpstr>ŘEŠENÍ:</vt:lpstr>
      <vt:lpstr>OBRÁZKY: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Nováková Lenka</dc:creator>
  <cp:lastModifiedBy>Nováková Lenka</cp:lastModifiedBy>
  <cp:revision>6</cp:revision>
  <dcterms:created xsi:type="dcterms:W3CDTF">2011-11-02T16:01:24Z</dcterms:created>
  <dcterms:modified xsi:type="dcterms:W3CDTF">2011-11-03T06:50:01Z</dcterms:modified>
</cp:coreProperties>
</file>