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0E3FDE45-AF77-4B5C-9715-49D594BDF05E}" styleName="Světlý styl 1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2461A-250E-4A29-9E9B-599CA3838FA1}" type="datetime1">
              <a:rPr lang="en-US" smtClean="0"/>
              <a:pPr/>
              <a:t>11/24/2011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AD66C-382E-48AD-8F4C-E87C4D4A8B28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4ADA4-35DF-4BD1-8C53-4246F035229A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F63ED-02B1-490A-8EAD-E0CB136D5388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71BB6-685D-4518-8FAD-1882B9671546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FBFE-5C08-4E0E-AF38-FB925F0B4D71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3242C-D747-4ADD-80D8-99421268E3A8}" type="datetime1">
              <a:rPr lang="en-US" smtClean="0"/>
              <a:pPr/>
              <a:t>11/24/2011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82007-CDD1-4BCF-B9F4-9D458EFEEFE1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4F265-CA88-4C30-A9AD-02E6A5184734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1099-48EC-46A3-9530-F58EB96AF77C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7E24-FFB9-4C73-8C6D-E02A7AD33DB8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823242C-D747-4ADD-80D8-99421268E3A8}" type="datetime1">
              <a:rPr lang="en-US" smtClean="0"/>
              <a:pPr/>
              <a:t>11/24/2011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sldNum="0" hdr="0" ft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-891480"/>
            <a:ext cx="7772400" cy="4267200"/>
          </a:xfrm>
        </p:spPr>
        <p:txBody>
          <a:bodyPr/>
          <a:lstStyle/>
          <a:p>
            <a:r>
              <a:rPr lang="cs-CZ" dirty="0" smtClean="0"/>
              <a:t>ŠABLONA III/2</a:t>
            </a:r>
            <a:br>
              <a:rPr lang="cs-CZ" dirty="0" smtClean="0"/>
            </a:br>
            <a:r>
              <a:rPr lang="cs-CZ" sz="9600" b="1" dirty="0" smtClean="0"/>
              <a:t>AZ KVÍZ</a:t>
            </a:r>
            <a:endParaRPr lang="cs-CZ" sz="9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849" y="3645024"/>
            <a:ext cx="8964488" cy="1219200"/>
          </a:xfrm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ŠKOPKOVÁ HELENA, ZŠ HORNÍ SLAVKOV, NÁDRAŽNÍ 683</a:t>
            </a:r>
          </a:p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</a:rPr>
              <a:t>VY_32_INOVACE_325_AZ KVÍZ POVĚSTI</a:t>
            </a:r>
            <a:endParaRPr lang="cs-CZ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013175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4469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471613"/>
            <a:ext cx="5181600" cy="3913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84168" y="4351447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21.</a:t>
            </a:r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476672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Book Antiqua" pitchFamily="18" charset="0"/>
                <a:ea typeface="Verdana" pitchFamily="34" charset="0"/>
                <a:cs typeface="Verdana" pitchFamily="34" charset="0"/>
              </a:rPr>
              <a:t>AZ KVÍZ POVĚSTI</a:t>
            </a:r>
            <a:endParaRPr lang="cs-CZ" sz="3600" b="1" dirty="0">
              <a:solidFill>
                <a:srgbClr val="C00000"/>
              </a:solidFill>
              <a:latin typeface="Book Antiqua" pitchFamily="18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32863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258789"/>
              </p:ext>
            </p:extLst>
          </p:nvPr>
        </p:nvGraphicFramePr>
        <p:xfrm>
          <a:off x="683568" y="332656"/>
          <a:ext cx="8064896" cy="594360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080120"/>
                <a:gridCol w="69847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OTÁZKA</a:t>
                      </a:r>
                      <a:endParaRPr lang="cs-CZ" sz="2000" b="1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 1.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Hora, pod kterou přivedl praotec Čech naše předky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 2.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Unesl Jitku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 3.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Jméno prosté dívky, kterou si vzal Oldřich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 4.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Měl dcery – Kazi, Tetu a Libuši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 5.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Pověst o třech prutech patří ke knížeti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 6.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Vzala si Bivoje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 7.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Obelstila Ctirada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 8.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Měl koně Šemíka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 9.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Vedla ženy ve válce proti mužům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10.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Řekla: ,,Vidím město veliké….“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11.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Šašek krále</a:t>
                      </a:r>
                      <a:r>
                        <a:rPr lang="cs-CZ" sz="2000" baseline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Jiřího z Poděbrad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12.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Přivedl naše předky k hoře Říp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13.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Vybrala si ho za manžela Libuše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14.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Vůdce Chodů proti Lomikarovi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76834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1240094"/>
              </p:ext>
            </p:extLst>
          </p:nvPr>
        </p:nvGraphicFramePr>
        <p:xfrm>
          <a:off x="467544" y="319753"/>
          <a:ext cx="7920880" cy="594360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152128"/>
                <a:gridCol w="67687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  <a:endParaRPr lang="cs-CZ" sz="2000" b="1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 </a:t>
                      </a:r>
                      <a:r>
                        <a:rPr lang="cs-CZ" sz="2000" b="1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OTÁZKA</a:t>
                      </a:r>
                      <a:endParaRPr lang="cs-CZ" sz="2000" b="1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15.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Přemohl kance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16.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Vzal si prostou dívku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17.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Šárka obelstila 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18.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Krok měl dcery Libuši, Kazi a…..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19.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Jméno knížete, který odsoudil Horymíra k smrti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20.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Bratr praotce Čecha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21.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Jan Sladký Kozina vedl Chody proti…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22.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Alois</a:t>
                      </a:r>
                      <a:r>
                        <a:rPr lang="cs-CZ" sz="2000" baseline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Jirásek napsal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23.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Most, při jehož stavbě se přidávala do malty vejce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24.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Řekl: ,,Toto</a:t>
                      </a:r>
                      <a:r>
                        <a:rPr lang="cs-CZ" sz="2000" baseline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je země zaslíbená…..‘‘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25.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K</a:t>
                      </a:r>
                      <a:r>
                        <a:rPr lang="cs-CZ" sz="2000" baseline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jeho oživení byl potřebný kouzelný šém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26.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Unesl jí Břetislav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27.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Staré pověsti české napsal 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28084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28.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Uměla věštit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8014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2142245"/>
              </p:ext>
            </p:extLst>
          </p:nvPr>
        </p:nvGraphicFramePr>
        <p:xfrm>
          <a:off x="467544" y="404664"/>
          <a:ext cx="8136904" cy="594360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936104"/>
                <a:gridCol w="2736304"/>
                <a:gridCol w="899592"/>
                <a:gridCol w="356490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Odpověď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Odpověď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Říp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15.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Bivoj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Břetislav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16.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Oldřich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3.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Božena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17.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Ctirada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4.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Krok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18.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Teta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5.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Svatoplukovi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19.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Křesomysl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6.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Kazi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20.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Lech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7.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Šárka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21.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Lomikarovi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8.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Horymír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22.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Staré pověsti české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9.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Vlasta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23.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Karlův most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10.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Libuše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24.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praotec Čech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85256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11.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Paleček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25.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Golem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12.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praotec Čech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26.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Jitka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13.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Přemysl Oráč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27.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Alois Jirásek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14.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Jan Sladký Kozina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28.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Libuše</a:t>
                      </a:r>
                      <a:endParaRPr lang="cs-CZ" sz="20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59556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58</TotalTime>
  <Words>353</Words>
  <Application>Microsoft Office PowerPoint</Application>
  <PresentationFormat>Předvádění na obrazovce (4:3)</PresentationFormat>
  <Paragraphs>125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Exekutivní</vt:lpstr>
      <vt:lpstr>ŠABLONA III/2 AZ KVÍZ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AZ KVÍZ</dc:title>
  <dc:creator>Škopková Helena</dc:creator>
  <cp:lastModifiedBy>Škopková Helena</cp:lastModifiedBy>
  <cp:revision>6</cp:revision>
  <dcterms:created xsi:type="dcterms:W3CDTF">2011-11-24T18:43:24Z</dcterms:created>
  <dcterms:modified xsi:type="dcterms:W3CDTF">2011-11-24T19:41:42Z</dcterms:modified>
</cp:coreProperties>
</file>