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29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10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54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247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93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119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175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853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743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512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380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4F9624-1115-40F6-9F25-F0AAE02CC836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967DF-D0BF-4064-B30E-2B443E87A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831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AUSTRÁLIE - ZVÍŘATA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609975"/>
            <a:ext cx="7776864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VY_32_INOVACE_249_AUSTRÁLIE-ZVÍŘATA</a:t>
            </a:r>
          </a:p>
          <a:p>
            <a:r>
              <a:rPr lang="cs-CZ" err="1" smtClean="0">
                <a:solidFill>
                  <a:schemeClr val="tx1"/>
                </a:solidFill>
              </a:rPr>
              <a:t>Mgr</a:t>
            </a:r>
            <a:r>
              <a:rPr lang="cs-CZ" smtClean="0">
                <a:solidFill>
                  <a:schemeClr val="tx1"/>
                </a:solidFill>
              </a:rPr>
              <a:t>. Lenka </a:t>
            </a:r>
            <a:r>
              <a:rPr lang="cs-CZ" dirty="0" smtClean="0">
                <a:solidFill>
                  <a:schemeClr val="tx1"/>
                </a:solidFill>
              </a:rPr>
              <a:t>Nováková 1.ZŠ Horní Slavkov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62575"/>
            <a:ext cx="756084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455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Poznej a přiřaď:</a:t>
            </a:r>
            <a:endParaRPr lang="cs-CZ" b="1" u="sng" dirty="0"/>
          </a:p>
        </p:txBody>
      </p:sp>
      <p:pic>
        <p:nvPicPr>
          <p:cNvPr id="1026" name="Picture 2" descr="C:\Users\novale\AppData\Local\Microsoft\Windows\Temporary Internet Files\Content.IE5\ISLL4X3C\MP90040319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268760"/>
            <a:ext cx="1152128" cy="1717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ovale\AppData\Local\Microsoft\Windows\Temporary Internet Files\Content.IE5\3XVITXUU\MP900406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993" y="2897874"/>
            <a:ext cx="1104591" cy="165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ovale\AppData\Local\Microsoft\Windows\Temporary Internet Files\Content.IE5\3XVITXUU\MC9004345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95512"/>
            <a:ext cx="186055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ovale\AppData\Local\Microsoft\Windows\Temporary Internet Files\Content.IE5\O9M4BCIL\MC9003470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32266"/>
            <a:ext cx="1831543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ovale\AppData\Local\Microsoft\Windows\Temporary Internet Files\Content.IE5\STX68KVD\MP90026296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081" y="694942"/>
            <a:ext cx="1596441" cy="160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ovale\AppData\Local\Microsoft\Windows\Temporary Internet Files\Content.IE5\ISLL4X3C\MP90040330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939" y="2780928"/>
            <a:ext cx="1735104" cy="115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ovale\AppData\Local\Microsoft\Windows\Temporary Internet Files\Content.IE5\ISLL4X3C\MP9004033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043" y="4553953"/>
            <a:ext cx="2116515" cy="141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ovale\AppData\Local\Microsoft\Windows\Temporary Internet Files\Content.IE5\STX68KVD\MC9000304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67268"/>
            <a:ext cx="1206553" cy="198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1920" y="35730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termiti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7637050" y="3725913"/>
            <a:ext cx="1327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klokan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182384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krokodýl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1595512"/>
            <a:ext cx="993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emu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558924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ptakopysk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638132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es dingo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6251096"/>
            <a:ext cx="2072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andulka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493" y="3359069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koala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0350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ŘEŠENÍ:</a:t>
            </a:r>
            <a:endParaRPr lang="cs-CZ" b="1" u="sng" dirty="0"/>
          </a:p>
        </p:txBody>
      </p:sp>
      <p:pic>
        <p:nvPicPr>
          <p:cNvPr id="1026" name="Picture 2" descr="C:\Users\novale\AppData\Local\Microsoft\Windows\Temporary Internet Files\Content.IE5\ISLL4X3C\MP90040319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268760"/>
            <a:ext cx="1152128" cy="1717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ovale\AppData\Local\Microsoft\Windows\Temporary Internet Files\Content.IE5\3XVITXUU\MP900406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993" y="2897874"/>
            <a:ext cx="1104591" cy="165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ovale\AppData\Local\Microsoft\Windows\Temporary Internet Files\Content.IE5\3XVITXUU\MC9004345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95512"/>
            <a:ext cx="186055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ovale\AppData\Local\Microsoft\Windows\Temporary Internet Files\Content.IE5\O9M4BCIL\MC9003470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32266"/>
            <a:ext cx="1831543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ovale\AppData\Local\Microsoft\Windows\Temporary Internet Files\Content.IE5\STX68KVD\MP90026296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081" y="694942"/>
            <a:ext cx="1596441" cy="160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ovale\AppData\Local\Microsoft\Windows\Temporary Internet Files\Content.IE5\ISLL4X3C\MP90040330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939" y="2780928"/>
            <a:ext cx="1735104" cy="115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ovale\AppData\Local\Microsoft\Windows\Temporary Internet Files\Content.IE5\ISLL4X3C\MP9004033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043" y="4553953"/>
            <a:ext cx="2116515" cy="141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ovale\AppData\Local\Microsoft\Windows\Temporary Internet Files\Content.IE5\STX68KVD\MC9000304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67268"/>
            <a:ext cx="1206553" cy="198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29081" y="602026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termiti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174995" y="3096537"/>
            <a:ext cx="1327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klokan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07221" y="2328159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krokodýl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32498" y="5994793"/>
            <a:ext cx="993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emu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62000" y="2634871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ptakopysk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0513" y="3970601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pes dingo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6140" y="5558598"/>
            <a:ext cx="2072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andulka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57409" y="4694352"/>
            <a:ext cx="11045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koala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3415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OBRÁZKY: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KLIPARTY Z MICROSOFT OFFICE 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3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43</Words>
  <Application>Microsoft Office PowerPoint</Application>
  <PresentationFormat>Předvádění na obrazovce (4:3)</PresentationFormat>
  <Paragraphs>23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AUSTRÁLIE - ZVÍŘATA</vt:lpstr>
      <vt:lpstr>Poznej a přiřaď:</vt:lpstr>
      <vt:lpstr>ŘEŠENÍ:</vt:lpstr>
      <vt:lpstr>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AUSTRÁLIE</dc:title>
  <dc:creator>Nováková Lenka</dc:creator>
  <cp:lastModifiedBy>Nováková Lenka</cp:lastModifiedBy>
  <cp:revision>7</cp:revision>
  <dcterms:created xsi:type="dcterms:W3CDTF">2011-11-02T16:59:39Z</dcterms:created>
  <dcterms:modified xsi:type="dcterms:W3CDTF">2012-03-01T09:22:43Z</dcterms:modified>
</cp:coreProperties>
</file>