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911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26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20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975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41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074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3081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269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3139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140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761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C038E-D80C-40B7-BAC2-1177041D6097}" type="datetimeFigureOut">
              <a:rPr lang="cs-CZ" smtClean="0"/>
              <a:t>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08AFA4-A7AF-44D1-BDD1-A3DD297300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7070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ages/nav_logo91.png" TargetMode="External"/><Relationship Id="rId2" Type="http://schemas.openxmlformats.org/officeDocument/2006/relationships/hyperlink" Target="http://novyzeland.bloguje.cz/img/pict6583.jpghhttp:/www.kamjezdi.cz/wp-content/uploads/2010/08/007_mech_australi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476672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AUSTRÁLIE - ZAJÍMAVOSTI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886200"/>
            <a:ext cx="8424936" cy="1752600"/>
          </a:xfrm>
        </p:spPr>
        <p:txBody>
          <a:bodyPr/>
          <a:lstStyle/>
          <a:p>
            <a:r>
              <a:rPr lang="cs-CZ" b="1" smtClean="0">
                <a:solidFill>
                  <a:srgbClr val="FF0000"/>
                </a:solidFill>
              </a:rPr>
              <a:t>VY_32_INOVACE_250_AUSTRÁLIE </a:t>
            </a:r>
            <a:r>
              <a:rPr lang="cs-CZ" b="1" dirty="0" smtClean="0">
                <a:solidFill>
                  <a:srgbClr val="FF0000"/>
                </a:solidFill>
              </a:rPr>
              <a:t>–ZAJÍMAVOSTI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Mgr. Lenka Nováková 1.ZŠ Horní Slavkov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272954"/>
            <a:ext cx="792088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7298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Poznej a přiřaď:</a:t>
            </a:r>
            <a:endParaRPr lang="cs-CZ" b="1" u="sng" dirty="0"/>
          </a:p>
        </p:txBody>
      </p:sp>
      <p:pic>
        <p:nvPicPr>
          <p:cNvPr id="2051" name="Picture 3" descr="C:\Users\novale\AppData\Local\Microsoft\Windows\Temporary Internet Files\Content.IE5\ISLL4X3C\MP900400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56" y="404664"/>
            <a:ext cx="1957244" cy="1564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ovale\AppData\Local\Microsoft\Windows\Temporary Internet Files\Content.IE5\O9M4BCIL\MP90017757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2644"/>
            <a:ext cx="1883231" cy="123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\AppData\Local\Microsoft\Windows\Temporary Internet Files\Content.IE5\STX68KVD\MP9004004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1" y="1746067"/>
            <a:ext cx="2201224" cy="146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\AppData\Local\Microsoft\Windows\Temporary Internet Files\Content.IE5\3XVITXUU\MP9004003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2189966" cy="145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ovale\AppData\Local\Microsoft\Windows\Temporary Internet Files\Content.IE5\O9M4BCIL\MP9004031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2016224" cy="133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36880"/>
            <a:ext cx="2137124" cy="1356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84" y="4509120"/>
            <a:ext cx="2051720" cy="1538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416" y="4509120"/>
            <a:ext cx="2026219" cy="1519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2017857"/>
            <a:ext cx="10047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Opály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8024" y="337443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Harbor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Bridge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11416" y="3664271"/>
            <a:ext cx="2166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 Apoštolů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6500" y="5695754"/>
            <a:ext cx="2137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Opera Sydney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48264" y="1746067"/>
            <a:ext cx="1829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Uluru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4039943"/>
            <a:ext cx="2555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Artéská studna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7856" y="6047910"/>
            <a:ext cx="298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Aboriginies</a:t>
            </a:r>
            <a:r>
              <a:rPr lang="cs-CZ" sz="2400" b="1" dirty="0" smtClean="0"/>
              <a:t> + bumerang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5962" y="6047910"/>
            <a:ext cx="2838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Velký bariérový útes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3642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ŘEŠENÍ:</a:t>
            </a:r>
            <a:endParaRPr lang="cs-CZ" b="1" u="sng" dirty="0"/>
          </a:p>
        </p:txBody>
      </p:sp>
      <p:pic>
        <p:nvPicPr>
          <p:cNvPr id="2051" name="Picture 3" descr="C:\Users\novale\AppData\Local\Microsoft\Windows\Temporary Internet Files\Content.IE5\ISLL4X3C\MP900400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56" y="404664"/>
            <a:ext cx="1957244" cy="1564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ovale\AppData\Local\Microsoft\Windows\Temporary Internet Files\Content.IE5\O9M4BCIL\MP900177575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02644"/>
            <a:ext cx="1883231" cy="123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ovale\AppData\Local\Microsoft\Windows\Temporary Internet Files\Content.IE5\STX68KVD\MP9004004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5668" y="1746067"/>
            <a:ext cx="2201224" cy="1466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ovale\AppData\Local\Microsoft\Windows\Temporary Internet Files\Content.IE5\3XVITXUU\MP9004003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2189966" cy="1459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ovale\AppData\Local\Microsoft\Windows\Temporary Internet Files\Content.IE5\O9M4BCIL\MP9004031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2016224" cy="1331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236880"/>
            <a:ext cx="2137124" cy="1356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18" y="4574959"/>
            <a:ext cx="2051720" cy="1538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416" y="4509120"/>
            <a:ext cx="2026219" cy="1519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180830" y="6028784"/>
            <a:ext cx="10047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Opály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55945" y="174606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Harbor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Bridge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9002" y="6120420"/>
            <a:ext cx="21667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 Apoštolů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0084" y="1976899"/>
            <a:ext cx="21371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Opera Sydney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98008" y="3374431"/>
            <a:ext cx="1829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Uluru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82554" y="5573984"/>
            <a:ext cx="2555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Artéská studna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33612" y="4081360"/>
            <a:ext cx="37183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Aboriginies</a:t>
            </a:r>
            <a:r>
              <a:rPr lang="cs-CZ" sz="2400" b="1" dirty="0" smtClean="0"/>
              <a:t> + bumerang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64188" y="3664271"/>
            <a:ext cx="28380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Velký bariérový útes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49367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OBRÁZKY: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http://novyzeland.bloguje.cz/img/pict6583.jpghhttp://www.kamjezdi.cz/wp-content/uploads/2010/08/007_mech_australie.jpg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http://www.google.cz/images/nav_logo91.png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Kliparty z Microsoft Office 2010</a:t>
            </a:r>
            <a:endParaRPr lang="cs-CZ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13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68</Words>
  <Application>Microsoft Office PowerPoint</Application>
  <PresentationFormat>Předvádění na obrazovce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AUSTRÁLIE - ZAJÍMAVOSTI</vt:lpstr>
      <vt:lpstr>Poznej a přiřaď:</vt:lpstr>
      <vt:lpstr>ŘEŠENÍ:</vt:lpstr>
      <vt:lpstr>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AUSTRÁLIE - ZAJÍMAVOSTI</dc:title>
  <dc:creator>Nováková Lenka</dc:creator>
  <cp:lastModifiedBy>Nováková Lenka</cp:lastModifiedBy>
  <cp:revision>5</cp:revision>
  <dcterms:created xsi:type="dcterms:W3CDTF">2011-11-02T19:36:17Z</dcterms:created>
  <dcterms:modified xsi:type="dcterms:W3CDTF">2011-11-03T06:48:34Z</dcterms:modified>
</cp:coreProperties>
</file>