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7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3C36-CE96-4A2B-8FE5-0DD84A4082AB}" type="datetimeFigureOut">
              <a:rPr lang="cs-CZ" smtClean="0"/>
              <a:t>7.4.2011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D507-D83E-4B5A-BCD4-9D625538E9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3C36-CE96-4A2B-8FE5-0DD84A4082AB}" type="datetimeFigureOut">
              <a:rPr lang="cs-CZ" smtClean="0"/>
              <a:t>7.4.2011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D507-D83E-4B5A-BCD4-9D625538E90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3C36-CE96-4A2B-8FE5-0DD84A4082AB}" type="datetimeFigureOut">
              <a:rPr lang="cs-CZ" smtClean="0"/>
              <a:t>7.4.2011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D507-D83E-4B5A-BCD4-9D625538E9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3C36-CE96-4A2B-8FE5-0DD84A4082AB}" type="datetimeFigureOut">
              <a:rPr lang="cs-CZ" smtClean="0"/>
              <a:t>7.4.2011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D507-D83E-4B5A-BCD4-9D625538E90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3C36-CE96-4A2B-8FE5-0DD84A4082AB}" type="datetimeFigureOut">
              <a:rPr lang="cs-CZ" smtClean="0"/>
              <a:t>7.4.2011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D507-D83E-4B5A-BCD4-9D625538E9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3C36-CE96-4A2B-8FE5-0DD84A4082AB}" type="datetimeFigureOut">
              <a:rPr lang="cs-CZ" smtClean="0"/>
              <a:t>7.4.2011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D507-D83E-4B5A-BCD4-9D625538E9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3C36-CE96-4A2B-8FE5-0DD84A4082AB}" type="datetimeFigureOut">
              <a:rPr lang="cs-CZ" smtClean="0"/>
              <a:t>7.4.2011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D507-D83E-4B5A-BCD4-9D625538E9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3C36-CE96-4A2B-8FE5-0DD84A4082AB}" type="datetimeFigureOut">
              <a:rPr lang="cs-CZ" smtClean="0"/>
              <a:t>7.4.2011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D507-D83E-4B5A-BCD4-9D625538E901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3C36-CE96-4A2B-8FE5-0DD84A4082AB}" type="datetimeFigureOut">
              <a:rPr lang="cs-CZ" smtClean="0"/>
              <a:t>7.4.2011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D507-D83E-4B5A-BCD4-9D625538E90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3C36-CE96-4A2B-8FE5-0DD84A4082AB}" type="datetimeFigureOut">
              <a:rPr lang="cs-CZ" smtClean="0"/>
              <a:t>7.4.2011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D507-D83E-4B5A-BCD4-9D625538E9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73C36-CE96-4A2B-8FE5-0DD84A4082AB}" type="datetimeFigureOut">
              <a:rPr lang="cs-CZ" smtClean="0"/>
              <a:t>7.4.2011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D507-D83E-4B5A-BCD4-9D625538E901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5473C36-CE96-4A2B-8FE5-0DD84A4082AB}" type="datetimeFigureOut">
              <a:rPr lang="cs-CZ" smtClean="0"/>
              <a:t>7.4.2011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87FD507-D83E-4B5A-BCD4-9D625538E90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ŠABLONA III/2</a:t>
            </a:r>
            <a:b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Vyznač, co do řady nepatří</a:t>
            </a:r>
            <a:endParaRPr lang="cs-CZ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2400" dirty="0" smtClean="0">
                <a:solidFill>
                  <a:schemeClr val="tx1"/>
                </a:solidFill>
              </a:rPr>
              <a:t>Mgr. Lenka </a:t>
            </a:r>
            <a:r>
              <a:rPr lang="cs-CZ" sz="2400" dirty="0" err="1" smtClean="0">
                <a:solidFill>
                  <a:schemeClr val="tx1"/>
                </a:solidFill>
              </a:rPr>
              <a:t>Prokopičová</a:t>
            </a:r>
            <a:r>
              <a:rPr lang="cs-CZ" sz="2400" dirty="0" smtClean="0">
                <a:solidFill>
                  <a:schemeClr val="tx1"/>
                </a:solidFill>
              </a:rPr>
              <a:t>- ZŠ Horní Slavkov</a:t>
            </a:r>
          </a:p>
          <a:p>
            <a:r>
              <a:rPr lang="cs-CZ" sz="2400" dirty="0">
                <a:solidFill>
                  <a:schemeClr val="tx1"/>
                </a:solidFill>
              </a:rPr>
              <a:t>vy_32_inovace_31_vyznač, co do řady nepatří</a:t>
            </a:r>
            <a:endParaRPr lang="cs-CZ" sz="2400" dirty="0" smtClean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04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Vyznač, co do řady nepatří</a:t>
            </a:r>
            <a:endParaRPr lang="cs-CZ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Rovnoramenný trojúhelník 4"/>
          <p:cNvSpPr/>
          <p:nvPr/>
        </p:nvSpPr>
        <p:spPr>
          <a:xfrm>
            <a:off x="971600" y="2852936"/>
            <a:ext cx="288032" cy="43204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Rovnoramenný trojúhelník 5"/>
          <p:cNvSpPr/>
          <p:nvPr/>
        </p:nvSpPr>
        <p:spPr>
          <a:xfrm>
            <a:off x="1412032" y="2852936"/>
            <a:ext cx="288032" cy="43204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1947539" y="2852936"/>
            <a:ext cx="288032" cy="43204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ovnoramenný trojúhelník 7"/>
          <p:cNvSpPr/>
          <p:nvPr/>
        </p:nvSpPr>
        <p:spPr>
          <a:xfrm>
            <a:off x="2542216" y="2852936"/>
            <a:ext cx="288032" cy="43204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3124231" y="2852936"/>
            <a:ext cx="354454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1006561" y="3890958"/>
            <a:ext cx="4404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2542216" y="3890958"/>
            <a:ext cx="4404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>
            <a:off x="3258469" y="3884387"/>
            <a:ext cx="4404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leva 15"/>
          <p:cNvSpPr/>
          <p:nvPr/>
        </p:nvSpPr>
        <p:spPr>
          <a:xfrm flipV="1">
            <a:off x="1700064" y="3890958"/>
            <a:ext cx="535507" cy="28146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971600" y="4653136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1967817" y="4653136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2550600" y="4646240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166989" y="4646240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446993" y="4365104"/>
            <a:ext cx="28803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Plus 22"/>
          <p:cNvSpPr/>
          <p:nvPr/>
        </p:nvSpPr>
        <p:spPr>
          <a:xfrm>
            <a:off x="885170" y="5293479"/>
            <a:ext cx="475393" cy="57606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Plus 23"/>
          <p:cNvSpPr/>
          <p:nvPr/>
        </p:nvSpPr>
        <p:spPr>
          <a:xfrm>
            <a:off x="1415143" y="5293479"/>
            <a:ext cx="475393" cy="57606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Plus 24"/>
          <p:cNvSpPr/>
          <p:nvPr/>
        </p:nvSpPr>
        <p:spPr>
          <a:xfrm>
            <a:off x="2524735" y="5249091"/>
            <a:ext cx="475393" cy="57606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Plus 25"/>
          <p:cNvSpPr/>
          <p:nvPr/>
        </p:nvSpPr>
        <p:spPr>
          <a:xfrm>
            <a:off x="3205220" y="5245968"/>
            <a:ext cx="475393" cy="57606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Minus 26"/>
          <p:cNvSpPr/>
          <p:nvPr/>
        </p:nvSpPr>
        <p:spPr>
          <a:xfrm>
            <a:off x="1997874" y="5445879"/>
            <a:ext cx="475393" cy="216024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9" name="Picture 5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220" y="2882102"/>
            <a:ext cx="310923" cy="451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999" y="2882101"/>
            <a:ext cx="310923" cy="451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882101"/>
            <a:ext cx="310923" cy="451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882101"/>
            <a:ext cx="310923" cy="451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Ovál 36"/>
          <p:cNvSpPr/>
          <p:nvPr/>
        </p:nvSpPr>
        <p:spPr>
          <a:xfrm>
            <a:off x="7236296" y="2882101"/>
            <a:ext cx="354454" cy="43204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Šipka doprava 37"/>
          <p:cNvSpPr/>
          <p:nvPr/>
        </p:nvSpPr>
        <p:spPr>
          <a:xfrm>
            <a:off x="6973091" y="3884387"/>
            <a:ext cx="4404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Šipka doprava 38"/>
          <p:cNvSpPr/>
          <p:nvPr/>
        </p:nvSpPr>
        <p:spPr>
          <a:xfrm>
            <a:off x="6239629" y="3884387"/>
            <a:ext cx="4404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Šipka doprava 39"/>
          <p:cNvSpPr/>
          <p:nvPr/>
        </p:nvSpPr>
        <p:spPr>
          <a:xfrm>
            <a:off x="4932040" y="3884387"/>
            <a:ext cx="4404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Šipka doleva 40"/>
          <p:cNvSpPr/>
          <p:nvPr/>
        </p:nvSpPr>
        <p:spPr>
          <a:xfrm flipV="1">
            <a:off x="5487907" y="3874933"/>
            <a:ext cx="535507" cy="281461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6660232" y="4628403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7236296" y="4603670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6023414" y="4644249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4932040" y="4646240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5540444" y="4383926"/>
            <a:ext cx="288032" cy="5760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Plus 46"/>
          <p:cNvSpPr/>
          <p:nvPr/>
        </p:nvSpPr>
        <p:spPr>
          <a:xfrm>
            <a:off x="7115357" y="5282627"/>
            <a:ext cx="475393" cy="57606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Plus 47"/>
          <p:cNvSpPr/>
          <p:nvPr/>
        </p:nvSpPr>
        <p:spPr>
          <a:xfrm>
            <a:off x="6577996" y="5282627"/>
            <a:ext cx="475393" cy="57606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Plus 48"/>
          <p:cNvSpPr/>
          <p:nvPr/>
        </p:nvSpPr>
        <p:spPr>
          <a:xfrm>
            <a:off x="5517963" y="5265859"/>
            <a:ext cx="475393" cy="57606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Plus 49"/>
          <p:cNvSpPr/>
          <p:nvPr/>
        </p:nvSpPr>
        <p:spPr>
          <a:xfrm>
            <a:off x="4838359" y="5282627"/>
            <a:ext cx="475393" cy="57606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Minus 50"/>
          <p:cNvSpPr/>
          <p:nvPr/>
        </p:nvSpPr>
        <p:spPr>
          <a:xfrm>
            <a:off x="6023414" y="5473499"/>
            <a:ext cx="475393" cy="216024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447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Vyznač, co do řady nepatří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     </a:t>
            </a:r>
            <a:r>
              <a:rPr lang="cs-CZ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cs-CZ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cs-CZ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Š    S     </a:t>
            </a:r>
            <a:r>
              <a:rPr lang="cs-CZ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    </a:t>
            </a:r>
            <a:r>
              <a:rPr lang="cs-CZ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</a:t>
            </a: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P     D    P    D    </a:t>
            </a:r>
            <a:r>
              <a:rPr lang="cs-CZ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</a:t>
            </a: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     </a:t>
            </a:r>
            <a:r>
              <a:rPr lang="cs-CZ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</a:t>
            </a: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cs-CZ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</a:t>
            </a: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A    V    A    V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     </a:t>
            </a:r>
            <a:r>
              <a:rPr lang="cs-CZ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</a:t>
            </a: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cs-CZ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</a:t>
            </a: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E     </a:t>
            </a:r>
            <a:r>
              <a:rPr lang="cs-CZ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</a:t>
            </a: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T    </a:t>
            </a:r>
            <a:r>
              <a:rPr lang="cs-CZ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</a:t>
            </a: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</a:t>
            </a:r>
            <a:endParaRPr lang="cs-CZ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     </a:t>
            </a:r>
            <a:r>
              <a:rPr lang="cs-CZ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cs-CZ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cs-CZ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cs-CZ" b="1" dirty="0">
                <a:solidFill>
                  <a:srgbClr val="FF0000"/>
                </a:solidFill>
              </a:rPr>
              <a:t>Š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S     </a:t>
            </a:r>
            <a:r>
              <a:rPr lang="cs-CZ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    </a:t>
            </a:r>
            <a:r>
              <a:rPr lang="cs-CZ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cs-CZ" b="1" dirty="0">
                <a:solidFill>
                  <a:srgbClr val="FF0000"/>
                </a:solidFill>
              </a:rPr>
              <a:t>P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D    </a:t>
            </a:r>
            <a:r>
              <a:rPr lang="cs-CZ" b="1" dirty="0">
                <a:solidFill>
                  <a:srgbClr val="FF0000"/>
                </a:solidFill>
              </a:rPr>
              <a:t>P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D    </a:t>
            </a:r>
            <a:r>
              <a:rPr lang="cs-CZ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V     </a:t>
            </a:r>
            <a:r>
              <a:rPr lang="cs-CZ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cs-CZ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V    </a:t>
            </a:r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V  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     </a:t>
            </a:r>
            <a:r>
              <a:rPr lang="cs-CZ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cs-CZ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 </a:t>
            </a:r>
            <a:r>
              <a:rPr lang="cs-CZ" b="1" dirty="0">
                <a:solidFill>
                  <a:srgbClr val="FF0000"/>
                </a:solidFill>
              </a:rPr>
              <a:t>E     </a:t>
            </a:r>
            <a:r>
              <a:rPr lang="cs-CZ" b="1" dirty="0" err="1">
                <a:solidFill>
                  <a:srgbClr val="FF0000"/>
                </a:solidFill>
              </a:rPr>
              <a:t>E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T    </a:t>
            </a:r>
            <a:r>
              <a:rPr lang="cs-CZ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504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50</TotalTime>
  <Words>81</Words>
  <Application>Microsoft Office PowerPoint</Application>
  <PresentationFormat>Předvádění na obrazovce (4:3)</PresentationFormat>
  <Paragraphs>21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Vlnění</vt:lpstr>
      <vt:lpstr>     ŠABLONA III/2  Vyznač, co do řady nepatří</vt:lpstr>
      <vt:lpstr>Vyznač, co do řady nepatří</vt:lpstr>
      <vt:lpstr>Vyznač, co do řady nepatří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Vyznač, co do ř nepatří</dc:title>
  <dc:creator>PC-13HH</dc:creator>
  <cp:lastModifiedBy>PC-13HH</cp:lastModifiedBy>
  <cp:revision>7</cp:revision>
  <dcterms:created xsi:type="dcterms:W3CDTF">2011-03-17T18:03:19Z</dcterms:created>
  <dcterms:modified xsi:type="dcterms:W3CDTF">2011-04-07T17:57:10Z</dcterms:modified>
</cp:coreProperties>
</file>