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99C1E2C-437A-4EE3-A25E-FE9927934430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732C9EE-366B-478D-AFBB-937C077B4D3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Vnější a vnitřní činitelé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VY_32_INOVACE_251_VNĚJŠÍ </a:t>
            </a:r>
            <a:r>
              <a:rPr lang="cs-CZ" sz="2400" dirty="0" smtClean="0">
                <a:solidFill>
                  <a:schemeClr val="tx1"/>
                </a:solidFill>
              </a:rPr>
              <a:t>A VNITŘNÍ ČINITELÉ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Mgr. Lenka Nováková 1.ZŠ Horní Slavkov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303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836712"/>
            <a:ext cx="8568951" cy="5688631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VNITŘNÍ:</a:t>
            </a:r>
          </a:p>
          <a:p>
            <a:r>
              <a:rPr lang="cs-CZ" dirty="0" smtClean="0"/>
              <a:t>ovlivňují tvary zemského povrchu z nitra Země - utvářejí</a:t>
            </a:r>
          </a:p>
          <a:p>
            <a:r>
              <a:rPr lang="cs-CZ" dirty="0" smtClean="0"/>
              <a:t>zemětřesení</a:t>
            </a:r>
          </a:p>
          <a:p>
            <a:r>
              <a:rPr lang="cs-CZ" dirty="0" smtClean="0"/>
              <a:t>sopečná činnost</a:t>
            </a:r>
          </a:p>
          <a:p>
            <a:r>
              <a:rPr lang="cs-CZ" dirty="0" smtClean="0"/>
              <a:t>horotvorná činnost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VNĚJŠÍ:</a:t>
            </a:r>
          </a:p>
          <a:p>
            <a:r>
              <a:rPr lang="cs-CZ" dirty="0" smtClean="0"/>
              <a:t>ovlivňují tvary zemského povrchu z vnějšího prostředí –dotvářejí</a:t>
            </a:r>
          </a:p>
          <a:p>
            <a:r>
              <a:rPr lang="cs-CZ" dirty="0" smtClean="0"/>
              <a:t>působení vody                              </a:t>
            </a:r>
          </a:p>
          <a:p>
            <a:r>
              <a:rPr lang="cs-CZ" dirty="0" smtClean="0"/>
              <a:t>působení větru</a:t>
            </a:r>
          </a:p>
          <a:p>
            <a:r>
              <a:rPr lang="cs-CZ" dirty="0" smtClean="0"/>
              <a:t>působení ledu</a:t>
            </a:r>
          </a:p>
          <a:p>
            <a:r>
              <a:rPr lang="cs-CZ" dirty="0" smtClean="0"/>
              <a:t>působení eroze</a:t>
            </a:r>
          </a:p>
          <a:p>
            <a:r>
              <a:rPr lang="cs-CZ" dirty="0" smtClean="0"/>
              <a:t>působení kořenů rostlin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56263" cy="554588"/>
          </a:xfrm>
        </p:spPr>
        <p:txBody>
          <a:bodyPr/>
          <a:lstStyle/>
          <a:p>
            <a:r>
              <a:rPr lang="cs-CZ" sz="3200" b="1" u="sng" dirty="0" smtClean="0"/>
              <a:t>Vnitřní a vnější  činitelé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1332123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692696"/>
            <a:ext cx="8784975" cy="5976664"/>
          </a:xfrm>
        </p:spPr>
        <p:txBody>
          <a:bodyPr/>
          <a:lstStyle/>
          <a:p>
            <a:r>
              <a:rPr lang="cs-CZ" dirty="0" smtClean="0"/>
              <a:t>               </a:t>
            </a:r>
            <a:r>
              <a:rPr lang="cs-CZ" b="1" u="sng" dirty="0" smtClean="0">
                <a:solidFill>
                  <a:srgbClr val="FF0000"/>
                </a:solidFill>
              </a:rPr>
              <a:t>Vnitřní</a:t>
            </a:r>
            <a:r>
              <a:rPr lang="cs-CZ" dirty="0" smtClean="0"/>
              <a:t> 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Vnější  </a:t>
            </a:r>
            <a:r>
              <a:rPr lang="cs-CZ" dirty="0" smtClean="0"/>
              <a:t>          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56263" cy="338564"/>
          </a:xfrm>
        </p:spPr>
        <p:txBody>
          <a:bodyPr/>
          <a:lstStyle/>
          <a:p>
            <a:r>
              <a:rPr lang="cs-CZ" sz="2800" b="1" u="sng" dirty="0" smtClean="0"/>
              <a:t>Cvičení - přiřaď:</a:t>
            </a:r>
            <a:endParaRPr lang="cs-CZ" sz="2800" b="1" u="sng" dirty="0"/>
          </a:p>
        </p:txBody>
      </p:sp>
      <p:pic>
        <p:nvPicPr>
          <p:cNvPr id="2052" name="Picture 4" descr="C:\Users\novale.ZSHORNISLAVKOV\AppData\Local\Microsoft\Windows\Temporary Internet Files\Content.IE5\AAM325OR\MC9000567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24744"/>
            <a:ext cx="1063748" cy="125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.ZSHORNISLAVKOV\AppData\Local\Microsoft\Windows\Temporary Internet Files\Content.IE5\F16BSD0D\MC900282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37182"/>
            <a:ext cx="1394769" cy="108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.ZSHORNISLAVKOV\AppData\Local\Microsoft\Windows\Temporary Internet Files\Content.IE5\PE1C4GKT\MP9004341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701" y="1477586"/>
            <a:ext cx="1773691" cy="116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ovale.ZSHORNISLAVKOV\AppData\Local\Microsoft\Windows\Temporary Internet Files\Content.IE5\F16BSD0D\MP9004317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250" y="3116756"/>
            <a:ext cx="1835696" cy="110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ovale.ZSHORNISLAVKOV\AppData\Local\Microsoft\Windows\Temporary Internet Files\Content.IE5\PE1C4GKT\MP9004385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72" y="4842233"/>
            <a:ext cx="1904256" cy="126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ovale.ZSHORNISLAVKOV\AppData\Local\Microsoft\Windows\Temporary Internet Files\Content.IE5\PE1C4GKT\MP9004022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952" y="4424736"/>
            <a:ext cx="1308324" cy="163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novale.ZSHORNISLAVKOV\AppData\Local\Microsoft\Windows\Temporary Internet Files\Content.IE5\F16BSD0D\MP9004331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72" y="1389970"/>
            <a:ext cx="1560240" cy="10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013176"/>
            <a:ext cx="1476724" cy="155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339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692696"/>
            <a:ext cx="8784975" cy="5976664"/>
          </a:xfrm>
        </p:spPr>
        <p:txBody>
          <a:bodyPr/>
          <a:lstStyle/>
          <a:p>
            <a:r>
              <a:rPr lang="cs-CZ" dirty="0" smtClean="0"/>
              <a:t>               </a:t>
            </a:r>
            <a:r>
              <a:rPr lang="cs-CZ" b="1" u="sng" dirty="0" smtClean="0">
                <a:solidFill>
                  <a:srgbClr val="FF0000"/>
                </a:solidFill>
              </a:rPr>
              <a:t>Vnitřní</a:t>
            </a:r>
            <a:r>
              <a:rPr lang="cs-CZ" dirty="0" smtClean="0"/>
              <a:t> 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Vnější  </a:t>
            </a:r>
            <a:r>
              <a:rPr lang="cs-CZ" dirty="0" smtClean="0"/>
              <a:t>          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332656"/>
            <a:ext cx="7756263" cy="338564"/>
          </a:xfrm>
        </p:spPr>
        <p:txBody>
          <a:bodyPr/>
          <a:lstStyle/>
          <a:p>
            <a:r>
              <a:rPr lang="cs-CZ" sz="2800" b="1" u="sng" smtClean="0"/>
              <a:t>ŘEŠENÍ</a:t>
            </a:r>
            <a:r>
              <a:rPr lang="cs-CZ" sz="2800" b="1" u="sng" smtClean="0"/>
              <a:t>:</a:t>
            </a:r>
            <a:endParaRPr lang="cs-CZ" sz="2800" b="1" u="sng" dirty="0"/>
          </a:p>
        </p:txBody>
      </p:sp>
      <p:pic>
        <p:nvPicPr>
          <p:cNvPr id="2052" name="Picture 4" descr="C:\Users\novale.ZSHORNISLAVKOV\AppData\Local\Microsoft\Windows\Temporary Internet Files\Content.IE5\AAM325OR\MC9000567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90697"/>
            <a:ext cx="1063748" cy="125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.ZSHORNISLAVKOV\AppData\Local\Microsoft\Windows\Temporary Internet Files\Content.IE5\F16BSD0D\MC900282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89" y="2996952"/>
            <a:ext cx="1394769" cy="108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.ZSHORNISLAVKOV\AppData\Local\Microsoft\Windows\Temporary Internet Files\Content.IE5\PE1C4GKT\MP9004341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27" y="4778227"/>
            <a:ext cx="1773691" cy="116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ovale.ZSHORNISLAVKOV\AppData\Local\Microsoft\Windows\Temporary Internet Files\Content.IE5\F16BSD0D\MP9004317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336" y="2909948"/>
            <a:ext cx="1835696" cy="110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ovale.ZSHORNISLAVKOV\AppData\Local\Microsoft\Windows\Temporary Internet Files\Content.IE5\PE1C4GKT\MP9004385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655" y="4424736"/>
            <a:ext cx="1904256" cy="126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ovale.ZSHORNISLAVKOV\AppData\Local\Microsoft\Windows\Temporary Internet Files\Content.IE5\PE1C4GKT\MP9004022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286" y="4541687"/>
            <a:ext cx="1308324" cy="163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novale.ZSHORNISLAVKOV\AppData\Local\Microsoft\Windows\Temporary Internet Files\Content.IE5\F16BSD0D\MP9004331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448" y="1307968"/>
            <a:ext cx="1560240" cy="10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549135"/>
            <a:ext cx="1476724" cy="155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410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Kliparty MICROSOFT OFFICE 2010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u="sng" dirty="0" smtClean="0"/>
              <a:t>OBRÁZKY: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662185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17</TotalTime>
  <Words>75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Tvrdý obal</vt:lpstr>
      <vt:lpstr>Vnější a vnitřní činitelé</vt:lpstr>
      <vt:lpstr>Vnitřní a vnější  činitelé</vt:lpstr>
      <vt:lpstr>Cvičení - přiřaď:</vt:lpstr>
      <vt:lpstr>ŘEŠENÍ:</vt:lpstr>
      <vt:lpstr>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Vnější a vnitřní činitelé</dc:title>
  <dc:creator>Nováková Lenka</dc:creator>
  <cp:lastModifiedBy>Nováková Lenka</cp:lastModifiedBy>
  <cp:revision>3</cp:revision>
  <dcterms:created xsi:type="dcterms:W3CDTF">2011-11-08T08:22:13Z</dcterms:created>
  <dcterms:modified xsi:type="dcterms:W3CDTF">2011-11-08T08:40:08Z</dcterms:modified>
</cp:coreProperties>
</file>