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145F"/>
    <a:srgbClr val="0E19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555776" y="2420938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DRUHY_09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Skloňování podstatných jmen rodu M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3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245093673"/>
              </p:ext>
            </p:extLst>
          </p:nvPr>
        </p:nvGraphicFramePr>
        <p:xfrm>
          <a:off x="457200" y="274638"/>
          <a:ext cx="8362950" cy="5942335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2.5.2011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02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561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učiva, vysvětlení, ukázka na příkladech, následné procvičení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Vzor pán </a:t>
            </a:r>
            <a:r>
              <a:rPr lang="cs-CZ" dirty="0" smtClean="0">
                <a:solidFill>
                  <a:srgbClr val="7030A0"/>
                </a:solidFill>
              </a:rPr>
              <a:t>– tvrdý životní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                               j. č</a:t>
            </a:r>
            <a:r>
              <a:rPr lang="cs-CZ" u="sng" dirty="0" smtClean="0">
                <a:solidFill>
                  <a:srgbClr val="7030A0"/>
                </a:solidFill>
              </a:rPr>
              <a:t>.                                  </a:t>
            </a:r>
            <a:r>
              <a:rPr lang="cs-CZ" b="1" u="sng" dirty="0" smtClean="0">
                <a:solidFill>
                  <a:srgbClr val="7030A0"/>
                </a:solidFill>
              </a:rPr>
              <a:t>mn. č</a:t>
            </a:r>
            <a:r>
              <a:rPr lang="cs-CZ" u="sng" dirty="0" smtClean="0">
                <a:solidFill>
                  <a:srgbClr val="7030A0"/>
                </a:solidFill>
              </a:rPr>
              <a:t>.      </a:t>
            </a:r>
          </a:p>
          <a:p>
            <a:pPr marL="0" indent="0">
              <a:buNone/>
            </a:pPr>
            <a:r>
              <a:rPr lang="cs-CZ" dirty="0" smtClean="0"/>
              <a:t>1.p. </a:t>
            </a:r>
            <a:r>
              <a:rPr lang="cs-CZ" sz="1800" dirty="0" smtClean="0"/>
              <a:t>Kdo, co?                         </a:t>
            </a:r>
            <a:r>
              <a:rPr lang="cs-CZ" dirty="0"/>
              <a:t>p</a:t>
            </a:r>
            <a:r>
              <a:rPr lang="cs-CZ" dirty="0" smtClean="0"/>
              <a:t>án                          </a:t>
            </a:r>
            <a:r>
              <a:rPr lang="cs-CZ" b="1" dirty="0" smtClean="0">
                <a:solidFill>
                  <a:srgbClr val="00B0F0"/>
                </a:solidFill>
              </a:rPr>
              <a:t>páni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  <a:r>
              <a:rPr lang="cs-CZ" dirty="0" smtClean="0"/>
              <a:t> pánové</a:t>
            </a:r>
          </a:p>
          <a:p>
            <a:pPr marL="0" indent="0">
              <a:buNone/>
            </a:pPr>
            <a:r>
              <a:rPr lang="cs-CZ" dirty="0" smtClean="0"/>
              <a:t>2.p. </a:t>
            </a:r>
            <a:r>
              <a:rPr lang="cs-CZ" sz="1800" dirty="0" smtClean="0"/>
              <a:t>Bez koho, čeho?            </a:t>
            </a:r>
            <a:r>
              <a:rPr lang="cs-CZ" dirty="0"/>
              <a:t>p</a:t>
            </a:r>
            <a:r>
              <a:rPr lang="cs-CZ" dirty="0" smtClean="0"/>
              <a:t>ána                        pánů</a:t>
            </a:r>
          </a:p>
          <a:p>
            <a:pPr marL="0" indent="0">
              <a:buNone/>
            </a:pPr>
            <a:r>
              <a:rPr lang="cs-CZ" dirty="0" smtClean="0"/>
              <a:t>3.p. </a:t>
            </a:r>
            <a:r>
              <a:rPr lang="cs-CZ" sz="1800" dirty="0" smtClean="0"/>
              <a:t>Ke komu čemu?             </a:t>
            </a:r>
            <a:r>
              <a:rPr lang="cs-CZ" dirty="0"/>
              <a:t>p</a:t>
            </a:r>
            <a:r>
              <a:rPr lang="cs-CZ" dirty="0" smtClean="0"/>
              <a:t>ánu, </a:t>
            </a:r>
            <a:r>
              <a:rPr lang="cs-CZ" b="1" dirty="0" smtClean="0">
                <a:solidFill>
                  <a:srgbClr val="00B050"/>
                </a:solidFill>
              </a:rPr>
              <a:t>pánovi </a:t>
            </a:r>
            <a:r>
              <a:rPr lang="cs-CZ" dirty="0" smtClean="0"/>
              <a:t>        pánům</a:t>
            </a:r>
          </a:p>
          <a:p>
            <a:pPr marL="0" indent="0">
              <a:buNone/>
            </a:pPr>
            <a:r>
              <a:rPr lang="cs-CZ" dirty="0" smtClean="0"/>
              <a:t>4.p. </a:t>
            </a:r>
            <a:r>
              <a:rPr lang="cs-CZ" sz="1800" dirty="0" smtClean="0"/>
              <a:t>Vidím koho, co?             </a:t>
            </a:r>
            <a:r>
              <a:rPr lang="cs-CZ" dirty="0"/>
              <a:t>p</a:t>
            </a:r>
            <a:r>
              <a:rPr lang="cs-CZ" dirty="0" smtClean="0"/>
              <a:t>ána                        </a:t>
            </a:r>
            <a:r>
              <a:rPr lang="cs-CZ" b="1" dirty="0" smtClean="0">
                <a:solidFill>
                  <a:srgbClr val="C00000"/>
                </a:solidFill>
              </a:rPr>
              <a:t>pány</a:t>
            </a:r>
          </a:p>
          <a:p>
            <a:pPr marL="0" indent="0">
              <a:buNone/>
            </a:pPr>
            <a:r>
              <a:rPr lang="cs-CZ" dirty="0" smtClean="0"/>
              <a:t>5.p. </a:t>
            </a:r>
            <a:r>
              <a:rPr lang="cs-CZ" sz="1800" dirty="0" smtClean="0"/>
              <a:t>Oslovujeme, voláme!</a:t>
            </a:r>
            <a:r>
              <a:rPr lang="cs-CZ" dirty="0" smtClean="0"/>
              <a:t>  pane                        </a:t>
            </a:r>
            <a:r>
              <a:rPr lang="cs-CZ" b="1" dirty="0" smtClean="0">
                <a:solidFill>
                  <a:srgbClr val="00B0F0"/>
                </a:solidFill>
              </a:rPr>
              <a:t>páni</a:t>
            </a:r>
          </a:p>
          <a:p>
            <a:pPr marL="0" indent="0">
              <a:buNone/>
            </a:pPr>
            <a:r>
              <a:rPr lang="cs-CZ" dirty="0" smtClean="0"/>
              <a:t>6.p.</a:t>
            </a:r>
            <a:r>
              <a:rPr lang="cs-CZ" sz="1800" dirty="0" smtClean="0"/>
              <a:t>O</a:t>
            </a:r>
            <a:r>
              <a:rPr lang="cs-CZ" dirty="0" smtClean="0"/>
              <a:t> </a:t>
            </a:r>
            <a:r>
              <a:rPr lang="cs-CZ" sz="1800" dirty="0" smtClean="0"/>
              <a:t>kom, o čem?               </a:t>
            </a:r>
            <a:r>
              <a:rPr lang="cs-CZ" sz="2800" dirty="0"/>
              <a:t>o</a:t>
            </a:r>
            <a:r>
              <a:rPr lang="cs-CZ" sz="2800" dirty="0" smtClean="0"/>
              <a:t> pánu, </a:t>
            </a:r>
            <a:r>
              <a:rPr lang="cs-CZ" sz="2800" b="1" dirty="0" smtClean="0">
                <a:solidFill>
                  <a:srgbClr val="00B050"/>
                </a:solidFill>
              </a:rPr>
              <a:t>pánovi 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/>
              <a:t>        o pánech</a:t>
            </a:r>
          </a:p>
          <a:p>
            <a:pPr marL="0" indent="0">
              <a:buNone/>
            </a:pPr>
            <a:r>
              <a:rPr lang="cs-CZ" dirty="0" smtClean="0"/>
              <a:t>7.p. </a:t>
            </a:r>
            <a:r>
              <a:rPr lang="cs-CZ" sz="1800" dirty="0" smtClean="0"/>
              <a:t>S kým, čím?                    </a:t>
            </a:r>
            <a:r>
              <a:rPr lang="cs-CZ" dirty="0"/>
              <a:t>p</a:t>
            </a:r>
            <a:r>
              <a:rPr lang="cs-CZ" dirty="0" smtClean="0"/>
              <a:t>ánem                    </a:t>
            </a:r>
            <a:r>
              <a:rPr lang="cs-CZ" b="1" dirty="0" smtClean="0">
                <a:solidFill>
                  <a:srgbClr val="C00000"/>
                </a:solidFill>
              </a:rPr>
              <a:t>pány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55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 koncovky: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74856" y="1735388"/>
            <a:ext cx="1872208" cy="14055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Holub__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804248" y="1844824"/>
            <a:ext cx="1656184" cy="1296144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 motýl_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374473" y="3140968"/>
            <a:ext cx="1656184" cy="122413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 </a:t>
            </a:r>
            <a:r>
              <a:rPr lang="cs-CZ" sz="2400" b="1" dirty="0" err="1" smtClean="0">
                <a:solidFill>
                  <a:schemeClr val="tx1"/>
                </a:solidFill>
              </a:rPr>
              <a:t>čápov</a:t>
            </a:r>
            <a:r>
              <a:rPr lang="cs-CZ" sz="2400" b="1" dirty="0" smtClean="0">
                <a:solidFill>
                  <a:schemeClr val="tx1"/>
                </a:solidFill>
              </a:rPr>
              <a:t>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635896" y="3429000"/>
            <a:ext cx="1728192" cy="12961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 </a:t>
            </a:r>
            <a:r>
              <a:rPr lang="cs-CZ" sz="2400" b="1" dirty="0" err="1" smtClean="0">
                <a:solidFill>
                  <a:schemeClr val="tx1"/>
                </a:solidFill>
              </a:rPr>
              <a:t>pánov</a:t>
            </a:r>
            <a:r>
              <a:rPr lang="cs-CZ" sz="2400" b="1" dirty="0" smtClean="0">
                <a:solidFill>
                  <a:schemeClr val="tx1"/>
                </a:solidFill>
              </a:rPr>
              <a:t>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804248" y="3356992"/>
            <a:ext cx="1800200" cy="1368152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Ps</a:t>
            </a:r>
            <a:r>
              <a:rPr lang="cs-CZ" sz="2400" b="1" dirty="0" smtClean="0">
                <a:solidFill>
                  <a:schemeClr val="tx1"/>
                </a:solidFill>
              </a:rPr>
              <a:t>__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419872" y="4779150"/>
            <a:ext cx="2664296" cy="131414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Ke </a:t>
            </a:r>
            <a:r>
              <a:rPr lang="cs-CZ" sz="2400" b="1" dirty="0" err="1" smtClean="0">
                <a:solidFill>
                  <a:schemeClr val="tx1"/>
                </a:solidFill>
              </a:rPr>
              <a:t>krokodýlov</a:t>
            </a:r>
            <a:r>
              <a:rPr lang="cs-CZ" sz="2400" b="1" dirty="0" smtClean="0">
                <a:solidFill>
                  <a:schemeClr val="tx1"/>
                </a:solidFill>
              </a:rPr>
              <a:t>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516216" y="4781095"/>
            <a:ext cx="1944216" cy="136815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 motýl__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38852" y="4509120"/>
            <a:ext cx="1944216" cy="1370097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Lv</a:t>
            </a:r>
            <a:r>
              <a:rPr lang="cs-CZ" sz="2400" b="1" dirty="0" smtClean="0">
                <a:solidFill>
                  <a:schemeClr val="tx1"/>
                </a:solidFill>
              </a:rPr>
              <a:t>__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43808" y="1844824"/>
            <a:ext cx="1656184" cy="1656184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 </a:t>
            </a:r>
            <a:r>
              <a:rPr lang="cs-CZ" sz="2400" b="1" dirty="0" err="1" smtClean="0">
                <a:solidFill>
                  <a:schemeClr val="tx1"/>
                </a:solidFill>
              </a:rPr>
              <a:t>psov</a:t>
            </a:r>
            <a:r>
              <a:rPr lang="cs-CZ" sz="2400" b="1" dirty="0" smtClean="0">
                <a:solidFill>
                  <a:schemeClr val="tx1"/>
                </a:solidFill>
              </a:rPr>
              <a:t>_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04048" y="1844824"/>
            <a:ext cx="1656184" cy="151216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 </a:t>
            </a:r>
            <a:r>
              <a:rPr lang="cs-CZ" sz="2400" b="1" dirty="0" err="1" smtClean="0">
                <a:solidFill>
                  <a:schemeClr val="tx1"/>
                </a:solidFill>
              </a:rPr>
              <a:t>osl</a:t>
            </a:r>
            <a:r>
              <a:rPr lang="cs-CZ" sz="2400" b="1" dirty="0" smtClean="0">
                <a:solidFill>
                  <a:schemeClr val="tx1"/>
                </a:solidFill>
              </a:rPr>
              <a:t> __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23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Vzor hrad </a:t>
            </a:r>
            <a:r>
              <a:rPr lang="cs-CZ" dirty="0" smtClean="0">
                <a:solidFill>
                  <a:srgbClr val="7030A0"/>
                </a:solidFill>
              </a:rPr>
              <a:t>– tvrdý, neživotný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           j.č.                                         mn.č.</a:t>
            </a:r>
          </a:p>
          <a:p>
            <a:pPr marL="0" indent="0">
              <a:buNone/>
            </a:pPr>
            <a:r>
              <a:rPr lang="cs-CZ" dirty="0" smtClean="0"/>
              <a:t>1.p.     hrad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hrady</a:t>
            </a:r>
          </a:p>
          <a:p>
            <a:pPr marL="0" indent="0">
              <a:buNone/>
            </a:pPr>
            <a:r>
              <a:rPr lang="cs-CZ" dirty="0" smtClean="0"/>
              <a:t>2.p.     hradu                               hradů</a:t>
            </a:r>
          </a:p>
          <a:p>
            <a:pPr marL="0" indent="0">
              <a:buNone/>
            </a:pPr>
            <a:r>
              <a:rPr lang="cs-CZ" dirty="0" smtClean="0"/>
              <a:t>3.p.     hradu                               hradům</a:t>
            </a:r>
          </a:p>
          <a:p>
            <a:pPr marL="0" indent="0">
              <a:buNone/>
            </a:pPr>
            <a:r>
              <a:rPr lang="cs-CZ" dirty="0" smtClean="0"/>
              <a:t>4.p.     hrad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hrady</a:t>
            </a:r>
          </a:p>
          <a:p>
            <a:pPr marL="0" indent="0">
              <a:buNone/>
            </a:pPr>
            <a:r>
              <a:rPr lang="cs-CZ" dirty="0" smtClean="0"/>
              <a:t>5.p.     hrade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hrady</a:t>
            </a:r>
          </a:p>
          <a:p>
            <a:pPr marL="0" indent="0">
              <a:buNone/>
            </a:pPr>
            <a:r>
              <a:rPr lang="cs-CZ" dirty="0" smtClean="0"/>
              <a:t>6.p.     o hradu                           o hradech</a:t>
            </a:r>
          </a:p>
          <a:p>
            <a:pPr marL="0" indent="0">
              <a:buNone/>
            </a:pPr>
            <a:r>
              <a:rPr lang="cs-CZ" dirty="0" smtClean="0"/>
              <a:t>7.p.     hradem                           </a:t>
            </a:r>
            <a:r>
              <a:rPr lang="cs-CZ" dirty="0" smtClean="0">
                <a:solidFill>
                  <a:srgbClr val="FF0000"/>
                </a:solidFill>
              </a:rPr>
              <a:t>hrady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37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 koncovky: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Srdce 3"/>
          <p:cNvSpPr/>
          <p:nvPr/>
        </p:nvSpPr>
        <p:spPr>
          <a:xfrm>
            <a:off x="1187623" y="2132856"/>
            <a:ext cx="1580241" cy="136947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Dopis-</a:t>
            </a:r>
            <a:endParaRPr lang="cs-CZ" sz="2400" b="1" dirty="0"/>
          </a:p>
        </p:txBody>
      </p:sp>
      <p:sp>
        <p:nvSpPr>
          <p:cNvPr id="5" name="Srdce 4"/>
          <p:cNvSpPr/>
          <p:nvPr/>
        </p:nvSpPr>
        <p:spPr>
          <a:xfrm>
            <a:off x="447989" y="3502332"/>
            <a:ext cx="1584176" cy="1368152"/>
          </a:xfrm>
          <a:prstGeom prst="hear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Hotel-</a:t>
            </a:r>
            <a:endParaRPr lang="cs-CZ" sz="2400" b="1" dirty="0"/>
          </a:p>
        </p:txBody>
      </p:sp>
      <p:sp>
        <p:nvSpPr>
          <p:cNvPr id="6" name="Srdce 5"/>
          <p:cNvSpPr/>
          <p:nvPr/>
        </p:nvSpPr>
        <p:spPr>
          <a:xfrm>
            <a:off x="3563888" y="1844824"/>
            <a:ext cx="1584176" cy="144016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Hřib-</a:t>
            </a:r>
            <a:endParaRPr lang="cs-CZ" sz="2400" b="1" dirty="0"/>
          </a:p>
        </p:txBody>
      </p:sp>
      <p:sp>
        <p:nvSpPr>
          <p:cNvPr id="7" name="Srdce 6"/>
          <p:cNvSpPr/>
          <p:nvPr/>
        </p:nvSpPr>
        <p:spPr>
          <a:xfrm>
            <a:off x="3628026" y="3356992"/>
            <a:ext cx="1512168" cy="1368152"/>
          </a:xfrm>
          <a:prstGeom prst="hear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Rukáv-</a:t>
            </a:r>
            <a:endParaRPr lang="cs-CZ" sz="2000" b="1" dirty="0"/>
          </a:p>
        </p:txBody>
      </p:sp>
      <p:sp>
        <p:nvSpPr>
          <p:cNvPr id="8" name="Srdce 7"/>
          <p:cNvSpPr/>
          <p:nvPr/>
        </p:nvSpPr>
        <p:spPr>
          <a:xfrm>
            <a:off x="5868144" y="1700808"/>
            <a:ext cx="1584176" cy="1440160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Dom-</a:t>
            </a:r>
            <a:endParaRPr lang="cs-CZ" sz="2400" b="1" dirty="0"/>
          </a:p>
        </p:txBody>
      </p:sp>
      <p:sp>
        <p:nvSpPr>
          <p:cNvPr id="9" name="Srdce 8"/>
          <p:cNvSpPr/>
          <p:nvPr/>
        </p:nvSpPr>
        <p:spPr>
          <a:xfrm>
            <a:off x="6948264" y="3140968"/>
            <a:ext cx="1440160" cy="144016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Kus-</a:t>
            </a:r>
            <a:endParaRPr lang="cs-CZ" sz="2400" b="1" dirty="0"/>
          </a:p>
        </p:txBody>
      </p:sp>
      <p:sp>
        <p:nvSpPr>
          <p:cNvPr id="10" name="Srdce 9"/>
          <p:cNvSpPr/>
          <p:nvPr/>
        </p:nvSpPr>
        <p:spPr>
          <a:xfrm>
            <a:off x="5580112" y="4437112"/>
            <a:ext cx="1584176" cy="1512168"/>
          </a:xfrm>
          <a:prstGeom prst="heart">
            <a:avLst/>
          </a:prstGeom>
          <a:solidFill>
            <a:srgbClr val="7A14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Sloup-</a:t>
            </a:r>
            <a:endParaRPr lang="cs-CZ" sz="2400" b="1" dirty="0"/>
          </a:p>
        </p:txBody>
      </p:sp>
      <p:sp>
        <p:nvSpPr>
          <p:cNvPr id="11" name="Srdce 10"/>
          <p:cNvSpPr/>
          <p:nvPr/>
        </p:nvSpPr>
        <p:spPr>
          <a:xfrm>
            <a:off x="1907704" y="4437112"/>
            <a:ext cx="1720322" cy="1512168"/>
          </a:xfrm>
          <a:prstGeom prst="heart">
            <a:avLst/>
          </a:prstGeom>
          <a:solidFill>
            <a:srgbClr val="0E19F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Ubrus-</a:t>
            </a:r>
            <a:endParaRPr lang="cs-CZ" sz="2400" b="1" dirty="0"/>
          </a:p>
        </p:txBody>
      </p:sp>
      <p:sp>
        <p:nvSpPr>
          <p:cNvPr id="12" name="Volný tvar 11"/>
          <p:cNvSpPr/>
          <p:nvPr/>
        </p:nvSpPr>
        <p:spPr>
          <a:xfrm>
            <a:off x="4421688" y="4747364"/>
            <a:ext cx="187890" cy="1340285"/>
          </a:xfrm>
          <a:custGeom>
            <a:avLst/>
            <a:gdLst>
              <a:gd name="connsiteX0" fmla="*/ 0 w 187890"/>
              <a:gd name="connsiteY0" fmla="*/ 0 h 1340285"/>
              <a:gd name="connsiteX1" fmla="*/ 150312 w 187890"/>
              <a:gd name="connsiteY1" fmla="*/ 225469 h 1340285"/>
              <a:gd name="connsiteX2" fmla="*/ 162838 w 187890"/>
              <a:gd name="connsiteY2" fmla="*/ 288099 h 1340285"/>
              <a:gd name="connsiteX3" fmla="*/ 187890 w 187890"/>
              <a:gd name="connsiteY3" fmla="*/ 601250 h 1340285"/>
              <a:gd name="connsiteX4" fmla="*/ 175364 w 187890"/>
              <a:gd name="connsiteY4" fmla="*/ 951978 h 1340285"/>
              <a:gd name="connsiteX5" fmla="*/ 137786 w 187890"/>
              <a:gd name="connsiteY5" fmla="*/ 1064713 h 1340285"/>
              <a:gd name="connsiteX6" fmla="*/ 125260 w 187890"/>
              <a:gd name="connsiteY6" fmla="*/ 1102291 h 1340285"/>
              <a:gd name="connsiteX7" fmla="*/ 112734 w 187890"/>
              <a:gd name="connsiteY7" fmla="*/ 1139869 h 1340285"/>
              <a:gd name="connsiteX8" fmla="*/ 100208 w 187890"/>
              <a:gd name="connsiteY8" fmla="*/ 1202499 h 1340285"/>
              <a:gd name="connsiteX9" fmla="*/ 75156 w 187890"/>
              <a:gd name="connsiteY9" fmla="*/ 1277655 h 1340285"/>
              <a:gd name="connsiteX10" fmla="*/ 50104 w 187890"/>
              <a:gd name="connsiteY10" fmla="*/ 1340285 h 1340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7890" h="1340285">
                <a:moveTo>
                  <a:pt x="0" y="0"/>
                </a:moveTo>
                <a:cubicBezTo>
                  <a:pt x="50104" y="75156"/>
                  <a:pt x="105866" y="146834"/>
                  <a:pt x="150312" y="225469"/>
                </a:cubicBezTo>
                <a:cubicBezTo>
                  <a:pt x="160788" y="244003"/>
                  <a:pt x="161070" y="266882"/>
                  <a:pt x="162838" y="288099"/>
                </a:cubicBezTo>
                <a:cubicBezTo>
                  <a:pt x="192870" y="648482"/>
                  <a:pt x="157134" y="416714"/>
                  <a:pt x="187890" y="601250"/>
                </a:cubicBezTo>
                <a:cubicBezTo>
                  <a:pt x="183715" y="718159"/>
                  <a:pt x="185646" y="835447"/>
                  <a:pt x="175364" y="951978"/>
                </a:cubicBezTo>
                <a:cubicBezTo>
                  <a:pt x="175364" y="951980"/>
                  <a:pt x="144049" y="1045923"/>
                  <a:pt x="137786" y="1064713"/>
                </a:cubicBezTo>
                <a:lnTo>
                  <a:pt x="125260" y="1102291"/>
                </a:lnTo>
                <a:cubicBezTo>
                  <a:pt x="121085" y="1114817"/>
                  <a:pt x="115323" y="1126922"/>
                  <a:pt x="112734" y="1139869"/>
                </a:cubicBezTo>
                <a:cubicBezTo>
                  <a:pt x="108559" y="1160746"/>
                  <a:pt x="105810" y="1181959"/>
                  <a:pt x="100208" y="1202499"/>
                </a:cubicBezTo>
                <a:cubicBezTo>
                  <a:pt x="93260" y="1227976"/>
                  <a:pt x="81561" y="1252036"/>
                  <a:pt x="75156" y="1277655"/>
                </a:cubicBezTo>
                <a:cubicBezTo>
                  <a:pt x="61198" y="1333488"/>
                  <a:pt x="74803" y="1315586"/>
                  <a:pt x="50104" y="1340285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346532" y="3281819"/>
            <a:ext cx="237994" cy="125260"/>
          </a:xfrm>
          <a:custGeom>
            <a:avLst/>
            <a:gdLst>
              <a:gd name="connsiteX0" fmla="*/ 0 w 237994"/>
              <a:gd name="connsiteY0" fmla="*/ 0 h 125260"/>
              <a:gd name="connsiteX1" fmla="*/ 62630 w 237994"/>
              <a:gd name="connsiteY1" fmla="*/ 62630 h 125260"/>
              <a:gd name="connsiteX2" fmla="*/ 162838 w 237994"/>
              <a:gd name="connsiteY2" fmla="*/ 75156 h 125260"/>
              <a:gd name="connsiteX3" fmla="*/ 200416 w 237994"/>
              <a:gd name="connsiteY3" fmla="*/ 87682 h 125260"/>
              <a:gd name="connsiteX4" fmla="*/ 237994 w 237994"/>
              <a:gd name="connsiteY4" fmla="*/ 125260 h 125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7994" h="125260">
                <a:moveTo>
                  <a:pt x="0" y="0"/>
                </a:moveTo>
                <a:cubicBezTo>
                  <a:pt x="20877" y="20877"/>
                  <a:pt x="35823" y="50258"/>
                  <a:pt x="62630" y="62630"/>
                </a:cubicBezTo>
                <a:cubicBezTo>
                  <a:pt x="93194" y="76737"/>
                  <a:pt x="129718" y="69134"/>
                  <a:pt x="162838" y="75156"/>
                </a:cubicBezTo>
                <a:cubicBezTo>
                  <a:pt x="175829" y="77518"/>
                  <a:pt x="187890" y="83507"/>
                  <a:pt x="200416" y="87682"/>
                </a:cubicBezTo>
                <a:lnTo>
                  <a:pt x="237994" y="12526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4446740" y="4308953"/>
            <a:ext cx="613775" cy="1916483"/>
          </a:xfrm>
          <a:custGeom>
            <a:avLst/>
            <a:gdLst>
              <a:gd name="connsiteX0" fmla="*/ 475989 w 613775"/>
              <a:gd name="connsiteY0" fmla="*/ 0 h 1916483"/>
              <a:gd name="connsiteX1" fmla="*/ 538619 w 613775"/>
              <a:gd name="connsiteY1" fmla="*/ 62631 h 1916483"/>
              <a:gd name="connsiteX2" fmla="*/ 563671 w 613775"/>
              <a:gd name="connsiteY2" fmla="*/ 175365 h 1916483"/>
              <a:gd name="connsiteX3" fmla="*/ 601249 w 613775"/>
              <a:gd name="connsiteY3" fmla="*/ 288099 h 1916483"/>
              <a:gd name="connsiteX4" fmla="*/ 613775 w 613775"/>
              <a:gd name="connsiteY4" fmla="*/ 325677 h 1916483"/>
              <a:gd name="connsiteX5" fmla="*/ 601249 w 613775"/>
              <a:gd name="connsiteY5" fmla="*/ 601250 h 1916483"/>
              <a:gd name="connsiteX6" fmla="*/ 576197 w 613775"/>
              <a:gd name="connsiteY6" fmla="*/ 701458 h 1916483"/>
              <a:gd name="connsiteX7" fmla="*/ 563671 w 613775"/>
              <a:gd name="connsiteY7" fmla="*/ 751562 h 1916483"/>
              <a:gd name="connsiteX8" fmla="*/ 488515 w 613775"/>
              <a:gd name="connsiteY8" fmla="*/ 901874 h 1916483"/>
              <a:gd name="connsiteX9" fmla="*/ 463463 w 613775"/>
              <a:gd name="connsiteY9" fmla="*/ 939452 h 1916483"/>
              <a:gd name="connsiteX10" fmla="*/ 425885 w 613775"/>
              <a:gd name="connsiteY10" fmla="*/ 1027135 h 1916483"/>
              <a:gd name="connsiteX11" fmla="*/ 400833 w 613775"/>
              <a:gd name="connsiteY11" fmla="*/ 1102291 h 1916483"/>
              <a:gd name="connsiteX12" fmla="*/ 350728 w 613775"/>
              <a:gd name="connsiteY12" fmla="*/ 1189973 h 1916483"/>
              <a:gd name="connsiteX13" fmla="*/ 325676 w 613775"/>
              <a:gd name="connsiteY13" fmla="*/ 1265129 h 1916483"/>
              <a:gd name="connsiteX14" fmla="*/ 313150 w 613775"/>
              <a:gd name="connsiteY14" fmla="*/ 1302707 h 1916483"/>
              <a:gd name="connsiteX15" fmla="*/ 288098 w 613775"/>
              <a:gd name="connsiteY15" fmla="*/ 1340285 h 1916483"/>
              <a:gd name="connsiteX16" fmla="*/ 225468 w 613775"/>
              <a:gd name="connsiteY16" fmla="*/ 1453020 h 1916483"/>
              <a:gd name="connsiteX17" fmla="*/ 175364 w 613775"/>
              <a:gd name="connsiteY17" fmla="*/ 1503124 h 1916483"/>
              <a:gd name="connsiteX18" fmla="*/ 112734 w 613775"/>
              <a:gd name="connsiteY18" fmla="*/ 1565754 h 1916483"/>
              <a:gd name="connsiteX19" fmla="*/ 87682 w 613775"/>
              <a:gd name="connsiteY19" fmla="*/ 1615858 h 1916483"/>
              <a:gd name="connsiteX20" fmla="*/ 62630 w 613775"/>
              <a:gd name="connsiteY20" fmla="*/ 1728592 h 1916483"/>
              <a:gd name="connsiteX21" fmla="*/ 37578 w 613775"/>
              <a:gd name="connsiteY21" fmla="*/ 1778696 h 1916483"/>
              <a:gd name="connsiteX22" fmla="*/ 25052 w 613775"/>
              <a:gd name="connsiteY22" fmla="*/ 1841326 h 1916483"/>
              <a:gd name="connsiteX23" fmla="*/ 0 w 613775"/>
              <a:gd name="connsiteY23" fmla="*/ 1916483 h 1916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13775" h="1916483">
                <a:moveTo>
                  <a:pt x="475989" y="0"/>
                </a:moveTo>
                <a:cubicBezTo>
                  <a:pt x="496866" y="20877"/>
                  <a:pt x="520905" y="39011"/>
                  <a:pt x="538619" y="62631"/>
                </a:cubicBezTo>
                <a:cubicBezTo>
                  <a:pt x="552058" y="80550"/>
                  <a:pt x="562666" y="171345"/>
                  <a:pt x="563671" y="175365"/>
                </a:cubicBezTo>
                <a:lnTo>
                  <a:pt x="601249" y="288099"/>
                </a:lnTo>
                <a:lnTo>
                  <a:pt x="613775" y="325677"/>
                </a:lnTo>
                <a:cubicBezTo>
                  <a:pt x="609600" y="417535"/>
                  <a:pt x="608042" y="509549"/>
                  <a:pt x="601249" y="601250"/>
                </a:cubicBezTo>
                <a:cubicBezTo>
                  <a:pt x="597429" y="652820"/>
                  <a:pt x="588450" y="658571"/>
                  <a:pt x="576197" y="701458"/>
                </a:cubicBezTo>
                <a:cubicBezTo>
                  <a:pt x="571468" y="718011"/>
                  <a:pt x="568618" y="735073"/>
                  <a:pt x="563671" y="751562"/>
                </a:cubicBezTo>
                <a:cubicBezTo>
                  <a:pt x="535384" y="845853"/>
                  <a:pt x="546100" y="815497"/>
                  <a:pt x="488515" y="901874"/>
                </a:cubicBezTo>
                <a:lnTo>
                  <a:pt x="463463" y="939452"/>
                </a:lnTo>
                <a:cubicBezTo>
                  <a:pt x="423145" y="1060408"/>
                  <a:pt x="487794" y="872363"/>
                  <a:pt x="425885" y="1027135"/>
                </a:cubicBezTo>
                <a:cubicBezTo>
                  <a:pt x="416078" y="1051653"/>
                  <a:pt x="412643" y="1078672"/>
                  <a:pt x="400833" y="1102291"/>
                </a:cubicBezTo>
                <a:cubicBezTo>
                  <a:pt x="369048" y="1165860"/>
                  <a:pt x="386139" y="1136859"/>
                  <a:pt x="350728" y="1189973"/>
                </a:cubicBezTo>
                <a:lnTo>
                  <a:pt x="325676" y="1265129"/>
                </a:lnTo>
                <a:cubicBezTo>
                  <a:pt x="321501" y="1277655"/>
                  <a:pt x="320474" y="1291721"/>
                  <a:pt x="313150" y="1302707"/>
                </a:cubicBezTo>
                <a:cubicBezTo>
                  <a:pt x="304799" y="1315233"/>
                  <a:pt x="294831" y="1326820"/>
                  <a:pt x="288098" y="1340285"/>
                </a:cubicBezTo>
                <a:cubicBezTo>
                  <a:pt x="256596" y="1403290"/>
                  <a:pt x="304457" y="1374031"/>
                  <a:pt x="225468" y="1453020"/>
                </a:cubicBezTo>
                <a:cubicBezTo>
                  <a:pt x="208767" y="1469721"/>
                  <a:pt x="190735" y="1485191"/>
                  <a:pt x="175364" y="1503124"/>
                </a:cubicBezTo>
                <a:cubicBezTo>
                  <a:pt x="119693" y="1568074"/>
                  <a:pt x="185106" y="1517506"/>
                  <a:pt x="112734" y="1565754"/>
                </a:cubicBezTo>
                <a:cubicBezTo>
                  <a:pt x="104383" y="1582455"/>
                  <a:pt x="94238" y="1598374"/>
                  <a:pt x="87682" y="1615858"/>
                </a:cubicBezTo>
                <a:cubicBezTo>
                  <a:pt x="63599" y="1680079"/>
                  <a:pt x="86439" y="1657165"/>
                  <a:pt x="62630" y="1728592"/>
                </a:cubicBezTo>
                <a:cubicBezTo>
                  <a:pt x="56725" y="1746306"/>
                  <a:pt x="45929" y="1761995"/>
                  <a:pt x="37578" y="1778696"/>
                </a:cubicBezTo>
                <a:cubicBezTo>
                  <a:pt x="33403" y="1799573"/>
                  <a:pt x="30654" y="1820786"/>
                  <a:pt x="25052" y="1841326"/>
                </a:cubicBezTo>
                <a:cubicBezTo>
                  <a:pt x="18104" y="1866803"/>
                  <a:pt x="0" y="1916483"/>
                  <a:pt x="0" y="191648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521896" y="3144033"/>
            <a:ext cx="2141951" cy="2855934"/>
          </a:xfrm>
          <a:custGeom>
            <a:avLst/>
            <a:gdLst>
              <a:gd name="connsiteX0" fmla="*/ 2141951 w 2141951"/>
              <a:gd name="connsiteY0" fmla="*/ 0 h 2855934"/>
              <a:gd name="connsiteX1" fmla="*/ 2116899 w 2141951"/>
              <a:gd name="connsiteY1" fmla="*/ 62630 h 2855934"/>
              <a:gd name="connsiteX2" fmla="*/ 2091846 w 2141951"/>
              <a:gd name="connsiteY2" fmla="*/ 87682 h 2855934"/>
              <a:gd name="connsiteX3" fmla="*/ 2041742 w 2141951"/>
              <a:gd name="connsiteY3" fmla="*/ 225468 h 2855934"/>
              <a:gd name="connsiteX4" fmla="*/ 1979112 w 2141951"/>
              <a:gd name="connsiteY4" fmla="*/ 288099 h 2855934"/>
              <a:gd name="connsiteX5" fmla="*/ 1891430 w 2141951"/>
              <a:gd name="connsiteY5" fmla="*/ 350729 h 2855934"/>
              <a:gd name="connsiteX6" fmla="*/ 1853852 w 2141951"/>
              <a:gd name="connsiteY6" fmla="*/ 388307 h 2855934"/>
              <a:gd name="connsiteX7" fmla="*/ 1778696 w 2141951"/>
              <a:gd name="connsiteY7" fmla="*/ 425885 h 2855934"/>
              <a:gd name="connsiteX8" fmla="*/ 1741118 w 2141951"/>
              <a:gd name="connsiteY8" fmla="*/ 463463 h 2855934"/>
              <a:gd name="connsiteX9" fmla="*/ 1653436 w 2141951"/>
              <a:gd name="connsiteY9" fmla="*/ 526093 h 2855934"/>
              <a:gd name="connsiteX10" fmla="*/ 1565753 w 2141951"/>
              <a:gd name="connsiteY10" fmla="*/ 576197 h 2855934"/>
              <a:gd name="connsiteX11" fmla="*/ 1528175 w 2141951"/>
              <a:gd name="connsiteY11" fmla="*/ 613775 h 2855934"/>
              <a:gd name="connsiteX12" fmla="*/ 1478071 w 2141951"/>
              <a:gd name="connsiteY12" fmla="*/ 638827 h 2855934"/>
              <a:gd name="connsiteX13" fmla="*/ 1440493 w 2141951"/>
              <a:gd name="connsiteY13" fmla="*/ 676405 h 2855934"/>
              <a:gd name="connsiteX14" fmla="*/ 1365337 w 2141951"/>
              <a:gd name="connsiteY14" fmla="*/ 726509 h 2855934"/>
              <a:gd name="connsiteX15" fmla="*/ 1302707 w 2141951"/>
              <a:gd name="connsiteY15" fmla="*/ 789140 h 2855934"/>
              <a:gd name="connsiteX16" fmla="*/ 1227551 w 2141951"/>
              <a:gd name="connsiteY16" fmla="*/ 839244 h 2855934"/>
              <a:gd name="connsiteX17" fmla="*/ 1202499 w 2141951"/>
              <a:gd name="connsiteY17" fmla="*/ 889348 h 2855934"/>
              <a:gd name="connsiteX18" fmla="*/ 1139868 w 2141951"/>
              <a:gd name="connsiteY18" fmla="*/ 951978 h 2855934"/>
              <a:gd name="connsiteX19" fmla="*/ 1064712 w 2141951"/>
              <a:gd name="connsiteY19" fmla="*/ 1064712 h 2855934"/>
              <a:gd name="connsiteX20" fmla="*/ 1039660 w 2141951"/>
              <a:gd name="connsiteY20" fmla="*/ 1114816 h 2855934"/>
              <a:gd name="connsiteX21" fmla="*/ 1002082 w 2141951"/>
              <a:gd name="connsiteY21" fmla="*/ 1152394 h 2855934"/>
              <a:gd name="connsiteX22" fmla="*/ 914400 w 2141951"/>
              <a:gd name="connsiteY22" fmla="*/ 1277655 h 2855934"/>
              <a:gd name="connsiteX23" fmla="*/ 876822 w 2141951"/>
              <a:gd name="connsiteY23" fmla="*/ 1327759 h 2855934"/>
              <a:gd name="connsiteX24" fmla="*/ 826718 w 2141951"/>
              <a:gd name="connsiteY24" fmla="*/ 1415441 h 2855934"/>
              <a:gd name="connsiteX25" fmla="*/ 814192 w 2141951"/>
              <a:gd name="connsiteY25" fmla="*/ 1453019 h 2855934"/>
              <a:gd name="connsiteX26" fmla="*/ 789140 w 2141951"/>
              <a:gd name="connsiteY26" fmla="*/ 1490597 h 2855934"/>
              <a:gd name="connsiteX27" fmla="*/ 751562 w 2141951"/>
              <a:gd name="connsiteY27" fmla="*/ 1615857 h 2855934"/>
              <a:gd name="connsiteX28" fmla="*/ 739036 w 2141951"/>
              <a:gd name="connsiteY28" fmla="*/ 1653435 h 2855934"/>
              <a:gd name="connsiteX29" fmla="*/ 713983 w 2141951"/>
              <a:gd name="connsiteY29" fmla="*/ 1703540 h 2855934"/>
              <a:gd name="connsiteX30" fmla="*/ 688931 w 2141951"/>
              <a:gd name="connsiteY30" fmla="*/ 1778696 h 2855934"/>
              <a:gd name="connsiteX31" fmla="*/ 638827 w 2141951"/>
              <a:gd name="connsiteY31" fmla="*/ 1866378 h 2855934"/>
              <a:gd name="connsiteX32" fmla="*/ 613775 w 2141951"/>
              <a:gd name="connsiteY32" fmla="*/ 1941534 h 2855934"/>
              <a:gd name="connsiteX33" fmla="*/ 601249 w 2141951"/>
              <a:gd name="connsiteY33" fmla="*/ 2004164 h 2855934"/>
              <a:gd name="connsiteX34" fmla="*/ 588723 w 2141951"/>
              <a:gd name="connsiteY34" fmla="*/ 2054268 h 2855934"/>
              <a:gd name="connsiteX35" fmla="*/ 576197 w 2141951"/>
              <a:gd name="connsiteY35" fmla="*/ 2091846 h 2855934"/>
              <a:gd name="connsiteX36" fmla="*/ 551145 w 2141951"/>
              <a:gd name="connsiteY36" fmla="*/ 2154477 h 2855934"/>
              <a:gd name="connsiteX37" fmla="*/ 538619 w 2141951"/>
              <a:gd name="connsiteY37" fmla="*/ 2217107 h 2855934"/>
              <a:gd name="connsiteX38" fmla="*/ 488515 w 2141951"/>
              <a:gd name="connsiteY38" fmla="*/ 2317315 h 2855934"/>
              <a:gd name="connsiteX39" fmla="*/ 400833 w 2141951"/>
              <a:gd name="connsiteY39" fmla="*/ 2455101 h 2855934"/>
              <a:gd name="connsiteX40" fmla="*/ 363255 w 2141951"/>
              <a:gd name="connsiteY40" fmla="*/ 2480153 h 2855934"/>
              <a:gd name="connsiteX41" fmla="*/ 313151 w 2141951"/>
              <a:gd name="connsiteY41" fmla="*/ 2505205 h 2855934"/>
              <a:gd name="connsiteX42" fmla="*/ 275572 w 2141951"/>
              <a:gd name="connsiteY42" fmla="*/ 2542783 h 2855934"/>
              <a:gd name="connsiteX43" fmla="*/ 200416 w 2141951"/>
              <a:gd name="connsiteY43" fmla="*/ 2580362 h 2855934"/>
              <a:gd name="connsiteX44" fmla="*/ 125260 w 2141951"/>
              <a:gd name="connsiteY44" fmla="*/ 2655518 h 2855934"/>
              <a:gd name="connsiteX45" fmla="*/ 87682 w 2141951"/>
              <a:gd name="connsiteY45" fmla="*/ 2693096 h 2855934"/>
              <a:gd name="connsiteX46" fmla="*/ 50104 w 2141951"/>
              <a:gd name="connsiteY46" fmla="*/ 2718148 h 2855934"/>
              <a:gd name="connsiteX47" fmla="*/ 25052 w 2141951"/>
              <a:gd name="connsiteY47" fmla="*/ 2793304 h 2855934"/>
              <a:gd name="connsiteX48" fmla="*/ 12526 w 2141951"/>
              <a:gd name="connsiteY48" fmla="*/ 2830882 h 2855934"/>
              <a:gd name="connsiteX49" fmla="*/ 0 w 2141951"/>
              <a:gd name="connsiteY49" fmla="*/ 2855934 h 2855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141951" h="2855934">
                <a:moveTo>
                  <a:pt x="2141951" y="0"/>
                </a:moveTo>
                <a:cubicBezTo>
                  <a:pt x="2133600" y="20877"/>
                  <a:pt x="2128055" y="43108"/>
                  <a:pt x="2116899" y="62630"/>
                </a:cubicBezTo>
                <a:cubicBezTo>
                  <a:pt x="2111040" y="72884"/>
                  <a:pt x="2096232" y="76717"/>
                  <a:pt x="2091846" y="87682"/>
                </a:cubicBezTo>
                <a:cubicBezTo>
                  <a:pt x="2057989" y="172323"/>
                  <a:pt x="2088146" y="172434"/>
                  <a:pt x="2041742" y="225468"/>
                </a:cubicBezTo>
                <a:cubicBezTo>
                  <a:pt x="2022300" y="247687"/>
                  <a:pt x="2003678" y="271722"/>
                  <a:pt x="1979112" y="288099"/>
                </a:cubicBezTo>
                <a:cubicBezTo>
                  <a:pt x="1949372" y="307926"/>
                  <a:pt x="1918620" y="327424"/>
                  <a:pt x="1891430" y="350729"/>
                </a:cubicBezTo>
                <a:cubicBezTo>
                  <a:pt x="1877980" y="362257"/>
                  <a:pt x="1867461" y="376966"/>
                  <a:pt x="1853852" y="388307"/>
                </a:cubicBezTo>
                <a:cubicBezTo>
                  <a:pt x="1821476" y="415287"/>
                  <a:pt x="1816358" y="413331"/>
                  <a:pt x="1778696" y="425885"/>
                </a:cubicBezTo>
                <a:cubicBezTo>
                  <a:pt x="1766170" y="438411"/>
                  <a:pt x="1754568" y="451935"/>
                  <a:pt x="1741118" y="463463"/>
                </a:cubicBezTo>
                <a:cubicBezTo>
                  <a:pt x="1727676" y="474984"/>
                  <a:pt x="1673262" y="514764"/>
                  <a:pt x="1653436" y="526093"/>
                </a:cubicBezTo>
                <a:cubicBezTo>
                  <a:pt x="1614452" y="548369"/>
                  <a:pt x="1599046" y="548453"/>
                  <a:pt x="1565753" y="576197"/>
                </a:cubicBezTo>
                <a:cubicBezTo>
                  <a:pt x="1552144" y="587538"/>
                  <a:pt x="1542590" y="603479"/>
                  <a:pt x="1528175" y="613775"/>
                </a:cubicBezTo>
                <a:cubicBezTo>
                  <a:pt x="1512980" y="624628"/>
                  <a:pt x="1493266" y="627974"/>
                  <a:pt x="1478071" y="638827"/>
                </a:cubicBezTo>
                <a:cubicBezTo>
                  <a:pt x="1463656" y="649123"/>
                  <a:pt x="1454476" y="665529"/>
                  <a:pt x="1440493" y="676405"/>
                </a:cubicBezTo>
                <a:cubicBezTo>
                  <a:pt x="1416727" y="694890"/>
                  <a:pt x="1386627" y="705219"/>
                  <a:pt x="1365337" y="726509"/>
                </a:cubicBezTo>
                <a:cubicBezTo>
                  <a:pt x="1344460" y="747386"/>
                  <a:pt x="1327273" y="772763"/>
                  <a:pt x="1302707" y="789140"/>
                </a:cubicBezTo>
                <a:lnTo>
                  <a:pt x="1227551" y="839244"/>
                </a:lnTo>
                <a:cubicBezTo>
                  <a:pt x="1219200" y="855945"/>
                  <a:pt x="1213963" y="874609"/>
                  <a:pt x="1202499" y="889348"/>
                </a:cubicBezTo>
                <a:cubicBezTo>
                  <a:pt x="1184373" y="912653"/>
                  <a:pt x="1153072" y="925571"/>
                  <a:pt x="1139868" y="951978"/>
                </a:cubicBezTo>
                <a:cubicBezTo>
                  <a:pt x="1081289" y="1069136"/>
                  <a:pt x="1157365" y="925732"/>
                  <a:pt x="1064712" y="1064712"/>
                </a:cubicBezTo>
                <a:cubicBezTo>
                  <a:pt x="1054354" y="1080249"/>
                  <a:pt x="1050513" y="1099621"/>
                  <a:pt x="1039660" y="1114816"/>
                </a:cubicBezTo>
                <a:cubicBezTo>
                  <a:pt x="1029364" y="1129231"/>
                  <a:pt x="1013610" y="1138944"/>
                  <a:pt x="1002082" y="1152394"/>
                </a:cubicBezTo>
                <a:cubicBezTo>
                  <a:pt x="970187" y="1189605"/>
                  <a:pt x="941834" y="1238463"/>
                  <a:pt x="914400" y="1277655"/>
                </a:cubicBezTo>
                <a:cubicBezTo>
                  <a:pt x="902428" y="1294758"/>
                  <a:pt x="889348" y="1311058"/>
                  <a:pt x="876822" y="1327759"/>
                </a:cubicBezTo>
                <a:cubicBezTo>
                  <a:pt x="848102" y="1413919"/>
                  <a:pt x="887385" y="1309274"/>
                  <a:pt x="826718" y="1415441"/>
                </a:cubicBezTo>
                <a:cubicBezTo>
                  <a:pt x="820167" y="1426905"/>
                  <a:pt x="820097" y="1441209"/>
                  <a:pt x="814192" y="1453019"/>
                </a:cubicBezTo>
                <a:cubicBezTo>
                  <a:pt x="807459" y="1466484"/>
                  <a:pt x="797491" y="1478071"/>
                  <a:pt x="789140" y="1490597"/>
                </a:cubicBezTo>
                <a:cubicBezTo>
                  <a:pt x="769975" y="1586421"/>
                  <a:pt x="786875" y="1521689"/>
                  <a:pt x="751562" y="1615857"/>
                </a:cubicBezTo>
                <a:cubicBezTo>
                  <a:pt x="746926" y="1628220"/>
                  <a:pt x="744237" y="1641299"/>
                  <a:pt x="739036" y="1653435"/>
                </a:cubicBezTo>
                <a:cubicBezTo>
                  <a:pt x="731680" y="1670598"/>
                  <a:pt x="720918" y="1686202"/>
                  <a:pt x="713983" y="1703540"/>
                </a:cubicBezTo>
                <a:cubicBezTo>
                  <a:pt x="704176" y="1728058"/>
                  <a:pt x="703579" y="1756724"/>
                  <a:pt x="688931" y="1778696"/>
                </a:cubicBezTo>
                <a:cubicBezTo>
                  <a:pt x="666334" y="1812591"/>
                  <a:pt x="654719" y="1826647"/>
                  <a:pt x="638827" y="1866378"/>
                </a:cubicBezTo>
                <a:cubicBezTo>
                  <a:pt x="629020" y="1890896"/>
                  <a:pt x="620723" y="1916057"/>
                  <a:pt x="613775" y="1941534"/>
                </a:cubicBezTo>
                <a:cubicBezTo>
                  <a:pt x="608173" y="1962074"/>
                  <a:pt x="605867" y="1983381"/>
                  <a:pt x="601249" y="2004164"/>
                </a:cubicBezTo>
                <a:cubicBezTo>
                  <a:pt x="597514" y="2020969"/>
                  <a:pt x="593452" y="2037715"/>
                  <a:pt x="588723" y="2054268"/>
                </a:cubicBezTo>
                <a:cubicBezTo>
                  <a:pt x="585096" y="2066964"/>
                  <a:pt x="580833" y="2079483"/>
                  <a:pt x="576197" y="2091846"/>
                </a:cubicBezTo>
                <a:cubicBezTo>
                  <a:pt x="568302" y="2112900"/>
                  <a:pt x="557606" y="2132940"/>
                  <a:pt x="551145" y="2154477"/>
                </a:cubicBezTo>
                <a:cubicBezTo>
                  <a:pt x="545027" y="2174869"/>
                  <a:pt x="546262" y="2197236"/>
                  <a:pt x="538619" y="2217107"/>
                </a:cubicBezTo>
                <a:cubicBezTo>
                  <a:pt x="525213" y="2251963"/>
                  <a:pt x="500325" y="2281886"/>
                  <a:pt x="488515" y="2317315"/>
                </a:cubicBezTo>
                <a:cubicBezTo>
                  <a:pt x="470292" y="2371985"/>
                  <a:pt x="460175" y="2415540"/>
                  <a:pt x="400833" y="2455101"/>
                </a:cubicBezTo>
                <a:cubicBezTo>
                  <a:pt x="388307" y="2463452"/>
                  <a:pt x="376326" y="2472684"/>
                  <a:pt x="363255" y="2480153"/>
                </a:cubicBezTo>
                <a:cubicBezTo>
                  <a:pt x="347043" y="2489417"/>
                  <a:pt x="328346" y="2494352"/>
                  <a:pt x="313151" y="2505205"/>
                </a:cubicBezTo>
                <a:cubicBezTo>
                  <a:pt x="298736" y="2515501"/>
                  <a:pt x="289181" y="2531442"/>
                  <a:pt x="275572" y="2542783"/>
                </a:cubicBezTo>
                <a:cubicBezTo>
                  <a:pt x="243196" y="2569763"/>
                  <a:pt x="238078" y="2567807"/>
                  <a:pt x="200416" y="2580362"/>
                </a:cubicBezTo>
                <a:lnTo>
                  <a:pt x="125260" y="2655518"/>
                </a:lnTo>
                <a:cubicBezTo>
                  <a:pt x="112734" y="2668044"/>
                  <a:pt x="102421" y="2683270"/>
                  <a:pt x="87682" y="2693096"/>
                </a:cubicBezTo>
                <a:lnTo>
                  <a:pt x="50104" y="2718148"/>
                </a:lnTo>
                <a:lnTo>
                  <a:pt x="25052" y="2793304"/>
                </a:lnTo>
                <a:cubicBezTo>
                  <a:pt x="20877" y="2805830"/>
                  <a:pt x="18431" y="2819072"/>
                  <a:pt x="12526" y="2830882"/>
                </a:cubicBezTo>
                <a:lnTo>
                  <a:pt x="0" y="285593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979112" y="3507288"/>
            <a:ext cx="2542784" cy="2542783"/>
          </a:xfrm>
          <a:custGeom>
            <a:avLst/>
            <a:gdLst>
              <a:gd name="connsiteX0" fmla="*/ 0 w 2542784"/>
              <a:gd name="connsiteY0" fmla="*/ 0 h 2542783"/>
              <a:gd name="connsiteX1" fmla="*/ 25052 w 2542784"/>
              <a:gd name="connsiteY1" fmla="*/ 62630 h 2542783"/>
              <a:gd name="connsiteX2" fmla="*/ 62630 w 2542784"/>
              <a:gd name="connsiteY2" fmla="*/ 75156 h 2542783"/>
              <a:gd name="connsiteX3" fmla="*/ 137787 w 2542784"/>
              <a:gd name="connsiteY3" fmla="*/ 125260 h 2542783"/>
              <a:gd name="connsiteX4" fmla="*/ 175365 w 2542784"/>
              <a:gd name="connsiteY4" fmla="*/ 137786 h 2542783"/>
              <a:gd name="connsiteX5" fmla="*/ 250521 w 2542784"/>
              <a:gd name="connsiteY5" fmla="*/ 187890 h 2542783"/>
              <a:gd name="connsiteX6" fmla="*/ 288099 w 2542784"/>
              <a:gd name="connsiteY6" fmla="*/ 212942 h 2542783"/>
              <a:gd name="connsiteX7" fmla="*/ 325677 w 2542784"/>
              <a:gd name="connsiteY7" fmla="*/ 225468 h 2542783"/>
              <a:gd name="connsiteX8" fmla="*/ 400833 w 2542784"/>
              <a:gd name="connsiteY8" fmla="*/ 275572 h 2542783"/>
              <a:gd name="connsiteX9" fmla="*/ 475989 w 2542784"/>
              <a:gd name="connsiteY9" fmla="*/ 325676 h 2542783"/>
              <a:gd name="connsiteX10" fmla="*/ 551146 w 2542784"/>
              <a:gd name="connsiteY10" fmla="*/ 375780 h 2542783"/>
              <a:gd name="connsiteX11" fmla="*/ 626302 w 2542784"/>
              <a:gd name="connsiteY11" fmla="*/ 400833 h 2542783"/>
              <a:gd name="connsiteX12" fmla="*/ 663880 w 2542784"/>
              <a:gd name="connsiteY12" fmla="*/ 425885 h 2542783"/>
              <a:gd name="connsiteX13" fmla="*/ 713984 w 2542784"/>
              <a:gd name="connsiteY13" fmla="*/ 438411 h 2542783"/>
              <a:gd name="connsiteX14" fmla="*/ 789140 w 2542784"/>
              <a:gd name="connsiteY14" fmla="*/ 475989 h 2542783"/>
              <a:gd name="connsiteX15" fmla="*/ 851770 w 2542784"/>
              <a:gd name="connsiteY15" fmla="*/ 488515 h 2542783"/>
              <a:gd name="connsiteX16" fmla="*/ 939452 w 2542784"/>
              <a:gd name="connsiteY16" fmla="*/ 513567 h 2542783"/>
              <a:gd name="connsiteX17" fmla="*/ 1027135 w 2542784"/>
              <a:gd name="connsiteY17" fmla="*/ 538619 h 2542783"/>
              <a:gd name="connsiteX18" fmla="*/ 1114817 w 2542784"/>
              <a:gd name="connsiteY18" fmla="*/ 601249 h 2542783"/>
              <a:gd name="connsiteX19" fmla="*/ 1240077 w 2542784"/>
              <a:gd name="connsiteY19" fmla="*/ 688931 h 2542783"/>
              <a:gd name="connsiteX20" fmla="*/ 1277655 w 2542784"/>
              <a:gd name="connsiteY20" fmla="*/ 713983 h 2542783"/>
              <a:gd name="connsiteX21" fmla="*/ 1315233 w 2542784"/>
              <a:gd name="connsiteY21" fmla="*/ 739035 h 2542783"/>
              <a:gd name="connsiteX22" fmla="*/ 1340285 w 2542784"/>
              <a:gd name="connsiteY22" fmla="*/ 776613 h 2542783"/>
              <a:gd name="connsiteX23" fmla="*/ 1440493 w 2542784"/>
              <a:gd name="connsiteY23" fmla="*/ 814191 h 2542783"/>
              <a:gd name="connsiteX24" fmla="*/ 1503124 w 2542784"/>
              <a:gd name="connsiteY24" fmla="*/ 851770 h 2542783"/>
              <a:gd name="connsiteX25" fmla="*/ 1540702 w 2542784"/>
              <a:gd name="connsiteY25" fmla="*/ 889348 h 2542783"/>
              <a:gd name="connsiteX26" fmla="*/ 1578280 w 2542784"/>
              <a:gd name="connsiteY26" fmla="*/ 914400 h 2542783"/>
              <a:gd name="connsiteX27" fmla="*/ 1628384 w 2542784"/>
              <a:gd name="connsiteY27" fmla="*/ 989556 h 2542783"/>
              <a:gd name="connsiteX28" fmla="*/ 1653436 w 2542784"/>
              <a:gd name="connsiteY28" fmla="*/ 1027134 h 2542783"/>
              <a:gd name="connsiteX29" fmla="*/ 1691014 w 2542784"/>
              <a:gd name="connsiteY29" fmla="*/ 1064712 h 2542783"/>
              <a:gd name="connsiteX30" fmla="*/ 1741118 w 2542784"/>
              <a:gd name="connsiteY30" fmla="*/ 1152394 h 2542783"/>
              <a:gd name="connsiteX31" fmla="*/ 1791222 w 2542784"/>
              <a:gd name="connsiteY31" fmla="*/ 1202498 h 2542783"/>
              <a:gd name="connsiteX32" fmla="*/ 1866378 w 2542784"/>
              <a:gd name="connsiteY32" fmla="*/ 1315233 h 2542783"/>
              <a:gd name="connsiteX33" fmla="*/ 1891430 w 2542784"/>
              <a:gd name="connsiteY33" fmla="*/ 1352811 h 2542783"/>
              <a:gd name="connsiteX34" fmla="*/ 1929009 w 2542784"/>
              <a:gd name="connsiteY34" fmla="*/ 1440493 h 2542783"/>
              <a:gd name="connsiteX35" fmla="*/ 2004165 w 2542784"/>
              <a:gd name="connsiteY35" fmla="*/ 1553227 h 2542783"/>
              <a:gd name="connsiteX36" fmla="*/ 2029217 w 2542784"/>
              <a:gd name="connsiteY36" fmla="*/ 1590805 h 2542783"/>
              <a:gd name="connsiteX37" fmla="*/ 2054269 w 2542784"/>
              <a:gd name="connsiteY37" fmla="*/ 1628383 h 2542783"/>
              <a:gd name="connsiteX38" fmla="*/ 2091847 w 2542784"/>
              <a:gd name="connsiteY38" fmla="*/ 1665961 h 2542783"/>
              <a:gd name="connsiteX39" fmla="*/ 2116899 w 2542784"/>
              <a:gd name="connsiteY39" fmla="*/ 1716065 h 2542783"/>
              <a:gd name="connsiteX40" fmla="*/ 2154477 w 2542784"/>
              <a:gd name="connsiteY40" fmla="*/ 1753644 h 2542783"/>
              <a:gd name="connsiteX41" fmla="*/ 2279737 w 2542784"/>
              <a:gd name="connsiteY41" fmla="*/ 1954060 h 2542783"/>
              <a:gd name="connsiteX42" fmla="*/ 2317315 w 2542784"/>
              <a:gd name="connsiteY42" fmla="*/ 2041742 h 2542783"/>
              <a:gd name="connsiteX43" fmla="*/ 2354893 w 2542784"/>
              <a:gd name="connsiteY43" fmla="*/ 2079320 h 2542783"/>
              <a:gd name="connsiteX44" fmla="*/ 2367420 w 2542784"/>
              <a:gd name="connsiteY44" fmla="*/ 2116898 h 2542783"/>
              <a:gd name="connsiteX45" fmla="*/ 2392472 w 2542784"/>
              <a:gd name="connsiteY45" fmla="*/ 2154476 h 2542783"/>
              <a:gd name="connsiteX46" fmla="*/ 2442576 w 2542784"/>
              <a:gd name="connsiteY46" fmla="*/ 2267211 h 2542783"/>
              <a:gd name="connsiteX47" fmla="*/ 2480154 w 2542784"/>
              <a:gd name="connsiteY47" fmla="*/ 2404997 h 2542783"/>
              <a:gd name="connsiteX48" fmla="*/ 2530258 w 2542784"/>
              <a:gd name="connsiteY48" fmla="*/ 2492679 h 2542783"/>
              <a:gd name="connsiteX49" fmla="*/ 2542784 w 2542784"/>
              <a:gd name="connsiteY49" fmla="*/ 2542783 h 2542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542784" h="2542783">
                <a:moveTo>
                  <a:pt x="0" y="0"/>
                </a:moveTo>
                <a:cubicBezTo>
                  <a:pt x="8351" y="20877"/>
                  <a:pt x="10658" y="45357"/>
                  <a:pt x="25052" y="62630"/>
                </a:cubicBezTo>
                <a:cubicBezTo>
                  <a:pt x="33505" y="72773"/>
                  <a:pt x="51088" y="68744"/>
                  <a:pt x="62630" y="75156"/>
                </a:cubicBezTo>
                <a:cubicBezTo>
                  <a:pt x="88950" y="89778"/>
                  <a:pt x="109223" y="115739"/>
                  <a:pt x="137787" y="125260"/>
                </a:cubicBezTo>
                <a:cubicBezTo>
                  <a:pt x="150313" y="129435"/>
                  <a:pt x="163823" y="131374"/>
                  <a:pt x="175365" y="137786"/>
                </a:cubicBezTo>
                <a:cubicBezTo>
                  <a:pt x="201685" y="152408"/>
                  <a:pt x="225469" y="171189"/>
                  <a:pt x="250521" y="187890"/>
                </a:cubicBezTo>
                <a:cubicBezTo>
                  <a:pt x="263047" y="196241"/>
                  <a:pt x="273817" y="208181"/>
                  <a:pt x="288099" y="212942"/>
                </a:cubicBezTo>
                <a:cubicBezTo>
                  <a:pt x="300625" y="217117"/>
                  <a:pt x="314135" y="219056"/>
                  <a:pt x="325677" y="225468"/>
                </a:cubicBezTo>
                <a:cubicBezTo>
                  <a:pt x="351997" y="240090"/>
                  <a:pt x="375781" y="258871"/>
                  <a:pt x="400833" y="275572"/>
                </a:cubicBezTo>
                <a:lnTo>
                  <a:pt x="475989" y="325676"/>
                </a:lnTo>
                <a:lnTo>
                  <a:pt x="551146" y="375780"/>
                </a:lnTo>
                <a:cubicBezTo>
                  <a:pt x="576198" y="384131"/>
                  <a:pt x="604330" y="386185"/>
                  <a:pt x="626302" y="400833"/>
                </a:cubicBezTo>
                <a:cubicBezTo>
                  <a:pt x="638828" y="409184"/>
                  <a:pt x="650043" y="419955"/>
                  <a:pt x="663880" y="425885"/>
                </a:cubicBezTo>
                <a:cubicBezTo>
                  <a:pt x="679703" y="432666"/>
                  <a:pt x="698000" y="432017"/>
                  <a:pt x="713984" y="438411"/>
                </a:cubicBezTo>
                <a:cubicBezTo>
                  <a:pt x="739990" y="448813"/>
                  <a:pt x="762817" y="466417"/>
                  <a:pt x="789140" y="475989"/>
                </a:cubicBezTo>
                <a:cubicBezTo>
                  <a:pt x="809148" y="483265"/>
                  <a:pt x="830987" y="483897"/>
                  <a:pt x="851770" y="488515"/>
                </a:cubicBezTo>
                <a:cubicBezTo>
                  <a:pt x="939876" y="508094"/>
                  <a:pt x="866220" y="492644"/>
                  <a:pt x="939452" y="513567"/>
                </a:cubicBezTo>
                <a:cubicBezTo>
                  <a:pt x="1049560" y="545026"/>
                  <a:pt x="937027" y="508584"/>
                  <a:pt x="1027135" y="538619"/>
                </a:cubicBezTo>
                <a:cubicBezTo>
                  <a:pt x="1190882" y="661429"/>
                  <a:pt x="986604" y="509668"/>
                  <a:pt x="1114817" y="601249"/>
                </a:cubicBezTo>
                <a:cubicBezTo>
                  <a:pt x="1244651" y="693988"/>
                  <a:pt x="1067301" y="573747"/>
                  <a:pt x="1240077" y="688931"/>
                </a:cubicBezTo>
                <a:lnTo>
                  <a:pt x="1277655" y="713983"/>
                </a:lnTo>
                <a:lnTo>
                  <a:pt x="1315233" y="739035"/>
                </a:lnTo>
                <a:cubicBezTo>
                  <a:pt x="1323584" y="751561"/>
                  <a:pt x="1328720" y="766975"/>
                  <a:pt x="1340285" y="776613"/>
                </a:cubicBezTo>
                <a:cubicBezTo>
                  <a:pt x="1368357" y="800007"/>
                  <a:pt x="1406782" y="805763"/>
                  <a:pt x="1440493" y="814191"/>
                </a:cubicBezTo>
                <a:cubicBezTo>
                  <a:pt x="1518516" y="892214"/>
                  <a:pt x="1405560" y="786727"/>
                  <a:pt x="1503124" y="851770"/>
                </a:cubicBezTo>
                <a:cubicBezTo>
                  <a:pt x="1517863" y="861596"/>
                  <a:pt x="1527093" y="878007"/>
                  <a:pt x="1540702" y="889348"/>
                </a:cubicBezTo>
                <a:cubicBezTo>
                  <a:pt x="1552267" y="898986"/>
                  <a:pt x="1565754" y="906049"/>
                  <a:pt x="1578280" y="914400"/>
                </a:cubicBezTo>
                <a:lnTo>
                  <a:pt x="1628384" y="989556"/>
                </a:lnTo>
                <a:cubicBezTo>
                  <a:pt x="1636735" y="1002082"/>
                  <a:pt x="1642791" y="1016489"/>
                  <a:pt x="1653436" y="1027134"/>
                </a:cubicBezTo>
                <a:cubicBezTo>
                  <a:pt x="1665962" y="1039660"/>
                  <a:pt x="1679673" y="1051103"/>
                  <a:pt x="1691014" y="1064712"/>
                </a:cubicBezTo>
                <a:cubicBezTo>
                  <a:pt x="1774879" y="1165350"/>
                  <a:pt x="1649232" y="1029879"/>
                  <a:pt x="1741118" y="1152394"/>
                </a:cubicBezTo>
                <a:cubicBezTo>
                  <a:pt x="1755290" y="1171289"/>
                  <a:pt x="1776467" y="1184054"/>
                  <a:pt x="1791222" y="1202498"/>
                </a:cubicBezTo>
                <a:cubicBezTo>
                  <a:pt x="1791233" y="1202512"/>
                  <a:pt x="1853847" y="1296437"/>
                  <a:pt x="1866378" y="1315233"/>
                </a:cubicBezTo>
                <a:cubicBezTo>
                  <a:pt x="1874729" y="1327759"/>
                  <a:pt x="1886669" y="1338529"/>
                  <a:pt x="1891430" y="1352811"/>
                </a:cubicBezTo>
                <a:cubicBezTo>
                  <a:pt x="1904389" y="1391689"/>
                  <a:pt x="1905789" y="1401794"/>
                  <a:pt x="1929009" y="1440493"/>
                </a:cubicBezTo>
                <a:lnTo>
                  <a:pt x="2004165" y="1553227"/>
                </a:lnTo>
                <a:lnTo>
                  <a:pt x="2029217" y="1590805"/>
                </a:lnTo>
                <a:cubicBezTo>
                  <a:pt x="2037568" y="1603331"/>
                  <a:pt x="2043624" y="1617738"/>
                  <a:pt x="2054269" y="1628383"/>
                </a:cubicBezTo>
                <a:cubicBezTo>
                  <a:pt x="2066795" y="1640909"/>
                  <a:pt x="2081551" y="1651546"/>
                  <a:pt x="2091847" y="1665961"/>
                </a:cubicBezTo>
                <a:cubicBezTo>
                  <a:pt x="2102700" y="1681156"/>
                  <a:pt x="2106046" y="1700870"/>
                  <a:pt x="2116899" y="1716065"/>
                </a:cubicBezTo>
                <a:cubicBezTo>
                  <a:pt x="2127195" y="1730480"/>
                  <a:pt x="2144474" y="1739024"/>
                  <a:pt x="2154477" y="1753644"/>
                </a:cubicBezTo>
                <a:cubicBezTo>
                  <a:pt x="2198963" y="1818662"/>
                  <a:pt x="2254825" y="1879323"/>
                  <a:pt x="2279737" y="1954060"/>
                </a:cubicBezTo>
                <a:cubicBezTo>
                  <a:pt x="2289959" y="1984726"/>
                  <a:pt x="2297967" y="2014655"/>
                  <a:pt x="2317315" y="2041742"/>
                </a:cubicBezTo>
                <a:cubicBezTo>
                  <a:pt x="2327611" y="2056157"/>
                  <a:pt x="2342367" y="2066794"/>
                  <a:pt x="2354893" y="2079320"/>
                </a:cubicBezTo>
                <a:cubicBezTo>
                  <a:pt x="2359069" y="2091846"/>
                  <a:pt x="2361515" y="2105088"/>
                  <a:pt x="2367420" y="2116898"/>
                </a:cubicBezTo>
                <a:cubicBezTo>
                  <a:pt x="2374153" y="2130363"/>
                  <a:pt x="2386358" y="2140719"/>
                  <a:pt x="2392472" y="2154476"/>
                </a:cubicBezTo>
                <a:cubicBezTo>
                  <a:pt x="2452097" y="2288634"/>
                  <a:pt x="2385880" y="2182167"/>
                  <a:pt x="2442576" y="2267211"/>
                </a:cubicBezTo>
                <a:cubicBezTo>
                  <a:pt x="2446408" y="2282539"/>
                  <a:pt x="2466106" y="2372217"/>
                  <a:pt x="2480154" y="2404997"/>
                </a:cubicBezTo>
                <a:cubicBezTo>
                  <a:pt x="2499225" y="2449495"/>
                  <a:pt x="2505098" y="2454940"/>
                  <a:pt x="2530258" y="2492679"/>
                </a:cubicBezTo>
                <a:lnTo>
                  <a:pt x="2542784" y="2542783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1240077" y="4897677"/>
            <a:ext cx="751561" cy="350728"/>
          </a:xfrm>
          <a:custGeom>
            <a:avLst/>
            <a:gdLst>
              <a:gd name="connsiteX0" fmla="*/ 0 w 751561"/>
              <a:gd name="connsiteY0" fmla="*/ 0 h 350728"/>
              <a:gd name="connsiteX1" fmla="*/ 75156 w 751561"/>
              <a:gd name="connsiteY1" fmla="*/ 37578 h 350728"/>
              <a:gd name="connsiteX2" fmla="*/ 150312 w 751561"/>
              <a:gd name="connsiteY2" fmla="*/ 87682 h 350728"/>
              <a:gd name="connsiteX3" fmla="*/ 187890 w 751561"/>
              <a:gd name="connsiteY3" fmla="*/ 112734 h 350728"/>
              <a:gd name="connsiteX4" fmla="*/ 275572 w 751561"/>
              <a:gd name="connsiteY4" fmla="*/ 175364 h 350728"/>
              <a:gd name="connsiteX5" fmla="*/ 325676 w 751561"/>
              <a:gd name="connsiteY5" fmla="*/ 187890 h 350728"/>
              <a:gd name="connsiteX6" fmla="*/ 400833 w 751561"/>
              <a:gd name="connsiteY6" fmla="*/ 212942 h 350728"/>
              <a:gd name="connsiteX7" fmla="*/ 526093 w 751561"/>
              <a:gd name="connsiteY7" fmla="*/ 250520 h 350728"/>
              <a:gd name="connsiteX8" fmla="*/ 563671 w 751561"/>
              <a:gd name="connsiteY8" fmla="*/ 263046 h 350728"/>
              <a:gd name="connsiteX9" fmla="*/ 601249 w 751561"/>
              <a:gd name="connsiteY9" fmla="*/ 275572 h 350728"/>
              <a:gd name="connsiteX10" fmla="*/ 638827 w 751561"/>
              <a:gd name="connsiteY10" fmla="*/ 300624 h 350728"/>
              <a:gd name="connsiteX11" fmla="*/ 676405 w 751561"/>
              <a:gd name="connsiteY11" fmla="*/ 313150 h 350728"/>
              <a:gd name="connsiteX12" fmla="*/ 713983 w 751561"/>
              <a:gd name="connsiteY12" fmla="*/ 338202 h 350728"/>
              <a:gd name="connsiteX13" fmla="*/ 751561 w 751561"/>
              <a:gd name="connsiteY13" fmla="*/ 350728 h 3507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51561" h="350728">
                <a:moveTo>
                  <a:pt x="0" y="0"/>
                </a:moveTo>
                <a:cubicBezTo>
                  <a:pt x="25052" y="12526"/>
                  <a:pt x="50962" y="23465"/>
                  <a:pt x="75156" y="37578"/>
                </a:cubicBezTo>
                <a:cubicBezTo>
                  <a:pt x="101163" y="52749"/>
                  <a:pt x="125260" y="70981"/>
                  <a:pt x="150312" y="87682"/>
                </a:cubicBezTo>
                <a:cubicBezTo>
                  <a:pt x="162838" y="96033"/>
                  <a:pt x="175846" y="103701"/>
                  <a:pt x="187890" y="112734"/>
                </a:cubicBezTo>
                <a:cubicBezTo>
                  <a:pt x="193593" y="117011"/>
                  <a:pt x="261326" y="169259"/>
                  <a:pt x="275572" y="175364"/>
                </a:cubicBezTo>
                <a:cubicBezTo>
                  <a:pt x="291395" y="182145"/>
                  <a:pt x="309187" y="182943"/>
                  <a:pt x="325676" y="187890"/>
                </a:cubicBezTo>
                <a:cubicBezTo>
                  <a:pt x="350970" y="195478"/>
                  <a:pt x="375214" y="206537"/>
                  <a:pt x="400833" y="212942"/>
                </a:cubicBezTo>
                <a:cubicBezTo>
                  <a:pt x="476556" y="231873"/>
                  <a:pt x="434605" y="220024"/>
                  <a:pt x="526093" y="250520"/>
                </a:cubicBezTo>
                <a:lnTo>
                  <a:pt x="563671" y="263046"/>
                </a:lnTo>
                <a:cubicBezTo>
                  <a:pt x="576197" y="267221"/>
                  <a:pt x="590263" y="268248"/>
                  <a:pt x="601249" y="275572"/>
                </a:cubicBezTo>
                <a:cubicBezTo>
                  <a:pt x="613775" y="283923"/>
                  <a:pt x="625362" y="293891"/>
                  <a:pt x="638827" y="300624"/>
                </a:cubicBezTo>
                <a:cubicBezTo>
                  <a:pt x="650637" y="306529"/>
                  <a:pt x="664595" y="307245"/>
                  <a:pt x="676405" y="313150"/>
                </a:cubicBezTo>
                <a:cubicBezTo>
                  <a:pt x="689870" y="319883"/>
                  <a:pt x="700518" y="331469"/>
                  <a:pt x="713983" y="338202"/>
                </a:cubicBezTo>
                <a:cubicBezTo>
                  <a:pt x="725793" y="344107"/>
                  <a:pt x="751561" y="350728"/>
                  <a:pt x="751561" y="35072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319397" y="5498926"/>
            <a:ext cx="1189973" cy="576197"/>
          </a:xfrm>
          <a:custGeom>
            <a:avLst/>
            <a:gdLst>
              <a:gd name="connsiteX0" fmla="*/ 0 w 1189973"/>
              <a:gd name="connsiteY0" fmla="*/ 0 h 576197"/>
              <a:gd name="connsiteX1" fmla="*/ 62630 w 1189973"/>
              <a:gd name="connsiteY1" fmla="*/ 25052 h 576197"/>
              <a:gd name="connsiteX2" fmla="*/ 100208 w 1189973"/>
              <a:gd name="connsiteY2" fmla="*/ 37578 h 576197"/>
              <a:gd name="connsiteX3" fmla="*/ 137787 w 1189973"/>
              <a:gd name="connsiteY3" fmla="*/ 75156 h 576197"/>
              <a:gd name="connsiteX4" fmla="*/ 175365 w 1189973"/>
              <a:gd name="connsiteY4" fmla="*/ 87682 h 576197"/>
              <a:gd name="connsiteX5" fmla="*/ 225469 w 1189973"/>
              <a:gd name="connsiteY5" fmla="*/ 112734 h 576197"/>
              <a:gd name="connsiteX6" fmla="*/ 400833 w 1189973"/>
              <a:gd name="connsiteY6" fmla="*/ 212942 h 576197"/>
              <a:gd name="connsiteX7" fmla="*/ 475989 w 1189973"/>
              <a:gd name="connsiteY7" fmla="*/ 237995 h 576197"/>
              <a:gd name="connsiteX8" fmla="*/ 526093 w 1189973"/>
              <a:gd name="connsiteY8" fmla="*/ 263047 h 576197"/>
              <a:gd name="connsiteX9" fmla="*/ 601250 w 1189973"/>
              <a:gd name="connsiteY9" fmla="*/ 288099 h 576197"/>
              <a:gd name="connsiteX10" fmla="*/ 638828 w 1189973"/>
              <a:gd name="connsiteY10" fmla="*/ 300625 h 576197"/>
              <a:gd name="connsiteX11" fmla="*/ 701458 w 1189973"/>
              <a:gd name="connsiteY11" fmla="*/ 313151 h 576197"/>
              <a:gd name="connsiteX12" fmla="*/ 739036 w 1189973"/>
              <a:gd name="connsiteY12" fmla="*/ 325677 h 576197"/>
              <a:gd name="connsiteX13" fmla="*/ 789140 w 1189973"/>
              <a:gd name="connsiteY13" fmla="*/ 338203 h 576197"/>
              <a:gd name="connsiteX14" fmla="*/ 826718 w 1189973"/>
              <a:gd name="connsiteY14" fmla="*/ 363255 h 576197"/>
              <a:gd name="connsiteX15" fmla="*/ 901874 w 1189973"/>
              <a:gd name="connsiteY15" fmla="*/ 388307 h 576197"/>
              <a:gd name="connsiteX16" fmla="*/ 977030 w 1189973"/>
              <a:gd name="connsiteY16" fmla="*/ 450937 h 576197"/>
              <a:gd name="connsiteX17" fmla="*/ 1027135 w 1189973"/>
              <a:gd name="connsiteY17" fmla="*/ 463463 h 576197"/>
              <a:gd name="connsiteX18" fmla="*/ 1064713 w 1189973"/>
              <a:gd name="connsiteY18" fmla="*/ 488515 h 576197"/>
              <a:gd name="connsiteX19" fmla="*/ 1102291 w 1189973"/>
              <a:gd name="connsiteY19" fmla="*/ 501041 h 576197"/>
              <a:gd name="connsiteX20" fmla="*/ 1139869 w 1189973"/>
              <a:gd name="connsiteY20" fmla="*/ 538619 h 576197"/>
              <a:gd name="connsiteX21" fmla="*/ 1189973 w 1189973"/>
              <a:gd name="connsiteY21" fmla="*/ 576197 h 576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189973" h="576197">
                <a:moveTo>
                  <a:pt x="0" y="0"/>
                </a:moveTo>
                <a:cubicBezTo>
                  <a:pt x="20877" y="8351"/>
                  <a:pt x="41577" y="17157"/>
                  <a:pt x="62630" y="25052"/>
                </a:cubicBezTo>
                <a:cubicBezTo>
                  <a:pt x="74993" y="29688"/>
                  <a:pt x="89222" y="30254"/>
                  <a:pt x="100208" y="37578"/>
                </a:cubicBezTo>
                <a:cubicBezTo>
                  <a:pt x="114948" y="47404"/>
                  <a:pt x="123047" y="65330"/>
                  <a:pt x="137787" y="75156"/>
                </a:cubicBezTo>
                <a:cubicBezTo>
                  <a:pt x="148773" y="82480"/>
                  <a:pt x="163229" y="82481"/>
                  <a:pt x="175365" y="87682"/>
                </a:cubicBezTo>
                <a:cubicBezTo>
                  <a:pt x="192528" y="95038"/>
                  <a:pt x="209457" y="103127"/>
                  <a:pt x="225469" y="112734"/>
                </a:cubicBezTo>
                <a:cubicBezTo>
                  <a:pt x="294195" y="153970"/>
                  <a:pt x="320212" y="186067"/>
                  <a:pt x="400833" y="212942"/>
                </a:cubicBezTo>
                <a:cubicBezTo>
                  <a:pt x="425885" y="221293"/>
                  <a:pt x="452370" y="226185"/>
                  <a:pt x="475989" y="237995"/>
                </a:cubicBezTo>
                <a:cubicBezTo>
                  <a:pt x="492690" y="246346"/>
                  <a:pt x="508756" y="256112"/>
                  <a:pt x="526093" y="263047"/>
                </a:cubicBezTo>
                <a:cubicBezTo>
                  <a:pt x="550612" y="272854"/>
                  <a:pt x="576198" y="279748"/>
                  <a:pt x="601250" y="288099"/>
                </a:cubicBezTo>
                <a:cubicBezTo>
                  <a:pt x="613776" y="292274"/>
                  <a:pt x="625881" y="298036"/>
                  <a:pt x="638828" y="300625"/>
                </a:cubicBezTo>
                <a:cubicBezTo>
                  <a:pt x="659705" y="304800"/>
                  <a:pt x="680804" y="307987"/>
                  <a:pt x="701458" y="313151"/>
                </a:cubicBezTo>
                <a:cubicBezTo>
                  <a:pt x="714267" y="316353"/>
                  <a:pt x="726340" y="322050"/>
                  <a:pt x="739036" y="325677"/>
                </a:cubicBezTo>
                <a:cubicBezTo>
                  <a:pt x="755589" y="330406"/>
                  <a:pt x="772439" y="334028"/>
                  <a:pt x="789140" y="338203"/>
                </a:cubicBezTo>
                <a:cubicBezTo>
                  <a:pt x="801666" y="346554"/>
                  <a:pt x="812961" y="357141"/>
                  <a:pt x="826718" y="363255"/>
                </a:cubicBezTo>
                <a:cubicBezTo>
                  <a:pt x="850849" y="373980"/>
                  <a:pt x="901874" y="388307"/>
                  <a:pt x="901874" y="388307"/>
                </a:cubicBezTo>
                <a:cubicBezTo>
                  <a:pt x="924446" y="410879"/>
                  <a:pt x="946512" y="437858"/>
                  <a:pt x="977030" y="450937"/>
                </a:cubicBezTo>
                <a:cubicBezTo>
                  <a:pt x="992854" y="457719"/>
                  <a:pt x="1010433" y="459288"/>
                  <a:pt x="1027135" y="463463"/>
                </a:cubicBezTo>
                <a:cubicBezTo>
                  <a:pt x="1039661" y="471814"/>
                  <a:pt x="1051248" y="481782"/>
                  <a:pt x="1064713" y="488515"/>
                </a:cubicBezTo>
                <a:cubicBezTo>
                  <a:pt x="1076523" y="494420"/>
                  <a:pt x="1091305" y="493717"/>
                  <a:pt x="1102291" y="501041"/>
                </a:cubicBezTo>
                <a:cubicBezTo>
                  <a:pt x="1117030" y="510867"/>
                  <a:pt x="1126260" y="527278"/>
                  <a:pt x="1139869" y="538619"/>
                </a:cubicBezTo>
                <a:cubicBezTo>
                  <a:pt x="1224851" y="609438"/>
                  <a:pt x="1150136" y="536360"/>
                  <a:pt x="1189973" y="576197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768252" y="5962389"/>
            <a:ext cx="1716066" cy="150312"/>
          </a:xfrm>
          <a:custGeom>
            <a:avLst/>
            <a:gdLst>
              <a:gd name="connsiteX0" fmla="*/ 0 w 1716066"/>
              <a:gd name="connsiteY0" fmla="*/ 0 h 150312"/>
              <a:gd name="connsiteX1" fmla="*/ 62630 w 1716066"/>
              <a:gd name="connsiteY1" fmla="*/ 37578 h 150312"/>
              <a:gd name="connsiteX2" fmla="*/ 150312 w 1716066"/>
              <a:gd name="connsiteY2" fmla="*/ 62630 h 150312"/>
              <a:gd name="connsiteX3" fmla="*/ 187890 w 1716066"/>
              <a:gd name="connsiteY3" fmla="*/ 75156 h 150312"/>
              <a:gd name="connsiteX4" fmla="*/ 864296 w 1716066"/>
              <a:gd name="connsiteY4" fmla="*/ 87682 h 150312"/>
              <a:gd name="connsiteX5" fmla="*/ 939452 w 1716066"/>
              <a:gd name="connsiteY5" fmla="*/ 100208 h 150312"/>
              <a:gd name="connsiteX6" fmla="*/ 977030 w 1716066"/>
              <a:gd name="connsiteY6" fmla="*/ 112734 h 150312"/>
              <a:gd name="connsiteX7" fmla="*/ 1152395 w 1716066"/>
              <a:gd name="connsiteY7" fmla="*/ 125260 h 150312"/>
              <a:gd name="connsiteX8" fmla="*/ 1252603 w 1716066"/>
              <a:gd name="connsiteY8" fmla="*/ 137786 h 150312"/>
              <a:gd name="connsiteX9" fmla="*/ 1377863 w 1716066"/>
              <a:gd name="connsiteY9" fmla="*/ 150312 h 150312"/>
              <a:gd name="connsiteX10" fmla="*/ 1578280 w 1716066"/>
              <a:gd name="connsiteY10" fmla="*/ 137786 h 150312"/>
              <a:gd name="connsiteX11" fmla="*/ 1716066 w 1716066"/>
              <a:gd name="connsiteY11" fmla="*/ 125260 h 150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716066" h="150312">
                <a:moveTo>
                  <a:pt x="0" y="0"/>
                </a:moveTo>
                <a:cubicBezTo>
                  <a:pt x="20877" y="12526"/>
                  <a:pt x="40854" y="26690"/>
                  <a:pt x="62630" y="37578"/>
                </a:cubicBezTo>
                <a:cubicBezTo>
                  <a:pt x="82652" y="47589"/>
                  <a:pt x="131583" y="57279"/>
                  <a:pt x="150312" y="62630"/>
                </a:cubicBezTo>
                <a:cubicBezTo>
                  <a:pt x="163008" y="66257"/>
                  <a:pt x="174695" y="74693"/>
                  <a:pt x="187890" y="75156"/>
                </a:cubicBezTo>
                <a:cubicBezTo>
                  <a:pt x="413259" y="83064"/>
                  <a:pt x="638827" y="83507"/>
                  <a:pt x="864296" y="87682"/>
                </a:cubicBezTo>
                <a:cubicBezTo>
                  <a:pt x="889348" y="91857"/>
                  <a:pt x="914659" y="94698"/>
                  <a:pt x="939452" y="100208"/>
                </a:cubicBezTo>
                <a:cubicBezTo>
                  <a:pt x="952341" y="103072"/>
                  <a:pt x="963917" y="111191"/>
                  <a:pt x="977030" y="112734"/>
                </a:cubicBezTo>
                <a:cubicBezTo>
                  <a:pt x="1035233" y="119581"/>
                  <a:pt x="1094032" y="119954"/>
                  <a:pt x="1152395" y="125260"/>
                </a:cubicBezTo>
                <a:cubicBezTo>
                  <a:pt x="1185919" y="128308"/>
                  <a:pt x="1219146" y="134069"/>
                  <a:pt x="1252603" y="137786"/>
                </a:cubicBezTo>
                <a:cubicBezTo>
                  <a:pt x="1294308" y="142420"/>
                  <a:pt x="1336110" y="146137"/>
                  <a:pt x="1377863" y="150312"/>
                </a:cubicBezTo>
                <a:cubicBezTo>
                  <a:pt x="1444669" y="146137"/>
                  <a:pt x="1511619" y="143846"/>
                  <a:pt x="1578280" y="137786"/>
                </a:cubicBezTo>
                <a:cubicBezTo>
                  <a:pt x="1753820" y="121828"/>
                  <a:pt x="1562451" y="125260"/>
                  <a:pt x="1716066" y="12526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4446740" y="5887233"/>
            <a:ext cx="1916482" cy="187890"/>
          </a:xfrm>
          <a:custGeom>
            <a:avLst/>
            <a:gdLst>
              <a:gd name="connsiteX0" fmla="*/ 1916482 w 1916482"/>
              <a:gd name="connsiteY0" fmla="*/ 75156 h 187890"/>
              <a:gd name="connsiteX1" fmla="*/ 1615857 w 1916482"/>
              <a:gd name="connsiteY1" fmla="*/ 62630 h 187890"/>
              <a:gd name="connsiteX2" fmla="*/ 1565753 w 1916482"/>
              <a:gd name="connsiteY2" fmla="*/ 50104 h 187890"/>
              <a:gd name="connsiteX3" fmla="*/ 1252602 w 1916482"/>
              <a:gd name="connsiteY3" fmla="*/ 37578 h 187890"/>
              <a:gd name="connsiteX4" fmla="*/ 1152394 w 1916482"/>
              <a:gd name="connsiteY4" fmla="*/ 25052 h 187890"/>
              <a:gd name="connsiteX5" fmla="*/ 1039660 w 1916482"/>
              <a:gd name="connsiteY5" fmla="*/ 12526 h 187890"/>
              <a:gd name="connsiteX6" fmla="*/ 989556 w 1916482"/>
              <a:gd name="connsiteY6" fmla="*/ 0 h 187890"/>
              <a:gd name="connsiteX7" fmla="*/ 288098 w 1916482"/>
              <a:gd name="connsiteY7" fmla="*/ 12526 h 187890"/>
              <a:gd name="connsiteX8" fmla="*/ 175364 w 1916482"/>
              <a:gd name="connsiteY8" fmla="*/ 75156 h 187890"/>
              <a:gd name="connsiteX9" fmla="*/ 87682 w 1916482"/>
              <a:gd name="connsiteY9" fmla="*/ 112734 h 187890"/>
              <a:gd name="connsiteX10" fmla="*/ 50104 w 1916482"/>
              <a:gd name="connsiteY10" fmla="*/ 137786 h 187890"/>
              <a:gd name="connsiteX11" fmla="*/ 12526 w 1916482"/>
              <a:gd name="connsiteY11" fmla="*/ 175364 h 187890"/>
              <a:gd name="connsiteX12" fmla="*/ 0 w 1916482"/>
              <a:gd name="connsiteY12" fmla="*/ 187890 h 187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916482" h="187890">
                <a:moveTo>
                  <a:pt x="1916482" y="75156"/>
                </a:moveTo>
                <a:cubicBezTo>
                  <a:pt x="1816274" y="70981"/>
                  <a:pt x="1715897" y="69776"/>
                  <a:pt x="1615857" y="62630"/>
                </a:cubicBezTo>
                <a:cubicBezTo>
                  <a:pt x="1598685" y="61403"/>
                  <a:pt x="1582928" y="51288"/>
                  <a:pt x="1565753" y="50104"/>
                </a:cubicBezTo>
                <a:cubicBezTo>
                  <a:pt x="1461533" y="42916"/>
                  <a:pt x="1356986" y="41753"/>
                  <a:pt x="1252602" y="37578"/>
                </a:cubicBezTo>
                <a:lnTo>
                  <a:pt x="1152394" y="25052"/>
                </a:lnTo>
                <a:cubicBezTo>
                  <a:pt x="1114844" y="20634"/>
                  <a:pt x="1077030" y="18275"/>
                  <a:pt x="1039660" y="12526"/>
                </a:cubicBezTo>
                <a:cubicBezTo>
                  <a:pt x="1022645" y="9908"/>
                  <a:pt x="1006257" y="4175"/>
                  <a:pt x="989556" y="0"/>
                </a:cubicBezTo>
                <a:lnTo>
                  <a:pt x="288098" y="12526"/>
                </a:lnTo>
                <a:cubicBezTo>
                  <a:pt x="253256" y="13707"/>
                  <a:pt x="190133" y="65310"/>
                  <a:pt x="175364" y="75156"/>
                </a:cubicBezTo>
                <a:cubicBezTo>
                  <a:pt x="123462" y="109757"/>
                  <a:pt x="152391" y="96557"/>
                  <a:pt x="87682" y="112734"/>
                </a:cubicBezTo>
                <a:cubicBezTo>
                  <a:pt x="75156" y="121085"/>
                  <a:pt x="61669" y="128148"/>
                  <a:pt x="50104" y="137786"/>
                </a:cubicBezTo>
                <a:cubicBezTo>
                  <a:pt x="36495" y="149127"/>
                  <a:pt x="25052" y="162838"/>
                  <a:pt x="12526" y="175364"/>
                </a:cubicBezTo>
                <a:lnTo>
                  <a:pt x="0" y="18789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7164888" y="4597052"/>
            <a:ext cx="513567" cy="463463"/>
          </a:xfrm>
          <a:custGeom>
            <a:avLst/>
            <a:gdLst>
              <a:gd name="connsiteX0" fmla="*/ 501041 w 513567"/>
              <a:gd name="connsiteY0" fmla="*/ 0 h 463463"/>
              <a:gd name="connsiteX1" fmla="*/ 513567 w 513567"/>
              <a:gd name="connsiteY1" fmla="*/ 62630 h 463463"/>
              <a:gd name="connsiteX2" fmla="*/ 488515 w 513567"/>
              <a:gd name="connsiteY2" fmla="*/ 162838 h 463463"/>
              <a:gd name="connsiteX3" fmla="*/ 413359 w 513567"/>
              <a:gd name="connsiteY3" fmla="*/ 225469 h 463463"/>
              <a:gd name="connsiteX4" fmla="*/ 375780 w 513567"/>
              <a:gd name="connsiteY4" fmla="*/ 237995 h 463463"/>
              <a:gd name="connsiteX5" fmla="*/ 350728 w 513567"/>
              <a:gd name="connsiteY5" fmla="*/ 275573 h 463463"/>
              <a:gd name="connsiteX6" fmla="*/ 300624 w 513567"/>
              <a:gd name="connsiteY6" fmla="*/ 288099 h 463463"/>
              <a:gd name="connsiteX7" fmla="*/ 263046 w 513567"/>
              <a:gd name="connsiteY7" fmla="*/ 300625 h 463463"/>
              <a:gd name="connsiteX8" fmla="*/ 225468 w 513567"/>
              <a:gd name="connsiteY8" fmla="*/ 325677 h 463463"/>
              <a:gd name="connsiteX9" fmla="*/ 187890 w 513567"/>
              <a:gd name="connsiteY9" fmla="*/ 338203 h 463463"/>
              <a:gd name="connsiteX10" fmla="*/ 112734 w 513567"/>
              <a:gd name="connsiteY10" fmla="*/ 388307 h 463463"/>
              <a:gd name="connsiteX11" fmla="*/ 37578 w 513567"/>
              <a:gd name="connsiteY11" fmla="*/ 438411 h 463463"/>
              <a:gd name="connsiteX12" fmla="*/ 0 w 513567"/>
              <a:gd name="connsiteY12" fmla="*/ 463463 h 463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13567" h="463463">
                <a:moveTo>
                  <a:pt x="501041" y="0"/>
                </a:moveTo>
                <a:cubicBezTo>
                  <a:pt x="505216" y="20877"/>
                  <a:pt x="513567" y="41340"/>
                  <a:pt x="513567" y="62630"/>
                </a:cubicBezTo>
                <a:cubicBezTo>
                  <a:pt x="513567" y="68954"/>
                  <a:pt x="498399" y="148012"/>
                  <a:pt x="488515" y="162838"/>
                </a:cubicBezTo>
                <a:cubicBezTo>
                  <a:pt x="474665" y="183613"/>
                  <a:pt x="436464" y="213916"/>
                  <a:pt x="413359" y="225469"/>
                </a:cubicBezTo>
                <a:cubicBezTo>
                  <a:pt x="401549" y="231374"/>
                  <a:pt x="388306" y="233820"/>
                  <a:pt x="375780" y="237995"/>
                </a:cubicBezTo>
                <a:cubicBezTo>
                  <a:pt x="367429" y="250521"/>
                  <a:pt x="363254" y="267222"/>
                  <a:pt x="350728" y="275573"/>
                </a:cubicBezTo>
                <a:cubicBezTo>
                  <a:pt x="336404" y="285122"/>
                  <a:pt x="317177" y="283370"/>
                  <a:pt x="300624" y="288099"/>
                </a:cubicBezTo>
                <a:cubicBezTo>
                  <a:pt x="287928" y="291726"/>
                  <a:pt x="274856" y="294720"/>
                  <a:pt x="263046" y="300625"/>
                </a:cubicBezTo>
                <a:cubicBezTo>
                  <a:pt x="249581" y="307358"/>
                  <a:pt x="238933" y="318944"/>
                  <a:pt x="225468" y="325677"/>
                </a:cubicBezTo>
                <a:cubicBezTo>
                  <a:pt x="213658" y="331582"/>
                  <a:pt x="199432" y="331791"/>
                  <a:pt x="187890" y="338203"/>
                </a:cubicBezTo>
                <a:cubicBezTo>
                  <a:pt x="161570" y="352825"/>
                  <a:pt x="137786" y="371606"/>
                  <a:pt x="112734" y="388307"/>
                </a:cubicBezTo>
                <a:lnTo>
                  <a:pt x="37578" y="438411"/>
                </a:lnTo>
                <a:lnTo>
                  <a:pt x="0" y="463463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484318" y="5373666"/>
            <a:ext cx="1227550" cy="676405"/>
          </a:xfrm>
          <a:custGeom>
            <a:avLst/>
            <a:gdLst>
              <a:gd name="connsiteX0" fmla="*/ 1227550 w 1227550"/>
              <a:gd name="connsiteY0" fmla="*/ 0 h 676405"/>
              <a:gd name="connsiteX1" fmla="*/ 1164920 w 1227550"/>
              <a:gd name="connsiteY1" fmla="*/ 37578 h 676405"/>
              <a:gd name="connsiteX2" fmla="*/ 1127342 w 1227550"/>
              <a:gd name="connsiteY2" fmla="*/ 62630 h 676405"/>
              <a:gd name="connsiteX3" fmla="*/ 1089764 w 1227550"/>
              <a:gd name="connsiteY3" fmla="*/ 75156 h 676405"/>
              <a:gd name="connsiteX4" fmla="*/ 964504 w 1227550"/>
              <a:gd name="connsiteY4" fmla="*/ 137786 h 676405"/>
              <a:gd name="connsiteX5" fmla="*/ 889348 w 1227550"/>
              <a:gd name="connsiteY5" fmla="*/ 187890 h 676405"/>
              <a:gd name="connsiteX6" fmla="*/ 851770 w 1227550"/>
              <a:gd name="connsiteY6" fmla="*/ 212942 h 676405"/>
              <a:gd name="connsiteX7" fmla="*/ 814192 w 1227550"/>
              <a:gd name="connsiteY7" fmla="*/ 225468 h 676405"/>
              <a:gd name="connsiteX8" fmla="*/ 739035 w 1227550"/>
              <a:gd name="connsiteY8" fmla="*/ 263046 h 676405"/>
              <a:gd name="connsiteX9" fmla="*/ 701457 w 1227550"/>
              <a:gd name="connsiteY9" fmla="*/ 288098 h 676405"/>
              <a:gd name="connsiteX10" fmla="*/ 576197 w 1227550"/>
              <a:gd name="connsiteY10" fmla="*/ 325676 h 676405"/>
              <a:gd name="connsiteX11" fmla="*/ 538619 w 1227550"/>
              <a:gd name="connsiteY11" fmla="*/ 350729 h 676405"/>
              <a:gd name="connsiteX12" fmla="*/ 438411 w 1227550"/>
              <a:gd name="connsiteY12" fmla="*/ 375781 h 676405"/>
              <a:gd name="connsiteX13" fmla="*/ 400833 w 1227550"/>
              <a:gd name="connsiteY13" fmla="*/ 388307 h 676405"/>
              <a:gd name="connsiteX14" fmla="*/ 363255 w 1227550"/>
              <a:gd name="connsiteY14" fmla="*/ 413359 h 676405"/>
              <a:gd name="connsiteX15" fmla="*/ 325677 w 1227550"/>
              <a:gd name="connsiteY15" fmla="*/ 425885 h 676405"/>
              <a:gd name="connsiteX16" fmla="*/ 237994 w 1227550"/>
              <a:gd name="connsiteY16" fmla="*/ 463463 h 676405"/>
              <a:gd name="connsiteX17" fmla="*/ 200416 w 1227550"/>
              <a:gd name="connsiteY17" fmla="*/ 488515 h 676405"/>
              <a:gd name="connsiteX18" fmla="*/ 162838 w 1227550"/>
              <a:gd name="connsiteY18" fmla="*/ 501041 h 676405"/>
              <a:gd name="connsiteX19" fmla="*/ 50104 w 1227550"/>
              <a:gd name="connsiteY19" fmla="*/ 588723 h 676405"/>
              <a:gd name="connsiteX20" fmla="*/ 25052 w 1227550"/>
              <a:gd name="connsiteY20" fmla="*/ 638827 h 676405"/>
              <a:gd name="connsiteX21" fmla="*/ 0 w 1227550"/>
              <a:gd name="connsiteY21" fmla="*/ 676405 h 676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27550" h="676405">
                <a:moveTo>
                  <a:pt x="1227550" y="0"/>
                </a:moveTo>
                <a:cubicBezTo>
                  <a:pt x="1206673" y="12526"/>
                  <a:pt x="1185566" y="24675"/>
                  <a:pt x="1164920" y="37578"/>
                </a:cubicBezTo>
                <a:cubicBezTo>
                  <a:pt x="1152154" y="45557"/>
                  <a:pt x="1140807" y="55897"/>
                  <a:pt x="1127342" y="62630"/>
                </a:cubicBezTo>
                <a:cubicBezTo>
                  <a:pt x="1115532" y="68535"/>
                  <a:pt x="1101306" y="68744"/>
                  <a:pt x="1089764" y="75156"/>
                </a:cubicBezTo>
                <a:cubicBezTo>
                  <a:pt x="967746" y="142944"/>
                  <a:pt x="1062422" y="113306"/>
                  <a:pt x="964504" y="137786"/>
                </a:cubicBezTo>
                <a:lnTo>
                  <a:pt x="889348" y="187890"/>
                </a:lnTo>
                <a:cubicBezTo>
                  <a:pt x="876822" y="196241"/>
                  <a:pt x="866052" y="208181"/>
                  <a:pt x="851770" y="212942"/>
                </a:cubicBezTo>
                <a:cubicBezTo>
                  <a:pt x="839244" y="217117"/>
                  <a:pt x="826002" y="219563"/>
                  <a:pt x="814192" y="225468"/>
                </a:cubicBezTo>
                <a:cubicBezTo>
                  <a:pt x="717066" y="274031"/>
                  <a:pt x="833488" y="231562"/>
                  <a:pt x="739035" y="263046"/>
                </a:cubicBezTo>
                <a:cubicBezTo>
                  <a:pt x="726509" y="271397"/>
                  <a:pt x="715214" y="281984"/>
                  <a:pt x="701457" y="288098"/>
                </a:cubicBezTo>
                <a:cubicBezTo>
                  <a:pt x="662248" y="305524"/>
                  <a:pt x="617838" y="315266"/>
                  <a:pt x="576197" y="325676"/>
                </a:cubicBezTo>
                <a:cubicBezTo>
                  <a:pt x="563671" y="334027"/>
                  <a:pt x="552767" y="345584"/>
                  <a:pt x="538619" y="350729"/>
                </a:cubicBezTo>
                <a:cubicBezTo>
                  <a:pt x="506261" y="362496"/>
                  <a:pt x="471075" y="364893"/>
                  <a:pt x="438411" y="375781"/>
                </a:cubicBezTo>
                <a:cubicBezTo>
                  <a:pt x="425885" y="379956"/>
                  <a:pt x="412643" y="382402"/>
                  <a:pt x="400833" y="388307"/>
                </a:cubicBezTo>
                <a:cubicBezTo>
                  <a:pt x="387368" y="395040"/>
                  <a:pt x="376720" y="406626"/>
                  <a:pt x="363255" y="413359"/>
                </a:cubicBezTo>
                <a:cubicBezTo>
                  <a:pt x="351445" y="419264"/>
                  <a:pt x="337487" y="419980"/>
                  <a:pt x="325677" y="425885"/>
                </a:cubicBezTo>
                <a:cubicBezTo>
                  <a:pt x="239173" y="469136"/>
                  <a:pt x="342270" y="437394"/>
                  <a:pt x="237994" y="463463"/>
                </a:cubicBezTo>
                <a:cubicBezTo>
                  <a:pt x="225468" y="471814"/>
                  <a:pt x="213881" y="481782"/>
                  <a:pt x="200416" y="488515"/>
                </a:cubicBezTo>
                <a:cubicBezTo>
                  <a:pt x="188606" y="494420"/>
                  <a:pt x="174380" y="494629"/>
                  <a:pt x="162838" y="501041"/>
                </a:cubicBezTo>
                <a:cubicBezTo>
                  <a:pt x="132166" y="518081"/>
                  <a:pt x="74128" y="555089"/>
                  <a:pt x="50104" y="588723"/>
                </a:cubicBezTo>
                <a:cubicBezTo>
                  <a:pt x="39251" y="603918"/>
                  <a:pt x="34316" y="622615"/>
                  <a:pt x="25052" y="638827"/>
                </a:cubicBezTo>
                <a:cubicBezTo>
                  <a:pt x="17583" y="651898"/>
                  <a:pt x="0" y="676405"/>
                  <a:pt x="0" y="676405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41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Vzor muž – měkký, životný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                    j.č.                            mn.č.</a:t>
            </a:r>
          </a:p>
          <a:p>
            <a:pPr marL="0" indent="0">
              <a:buNone/>
            </a:pPr>
            <a:r>
              <a:rPr lang="cs-CZ" dirty="0" smtClean="0"/>
              <a:t>1.p.             muž                          muži</a:t>
            </a:r>
          </a:p>
          <a:p>
            <a:pPr marL="0" indent="0">
              <a:buNone/>
            </a:pPr>
            <a:r>
              <a:rPr lang="cs-CZ" dirty="0" smtClean="0"/>
              <a:t>2.p.             muže                        mužů</a:t>
            </a:r>
          </a:p>
          <a:p>
            <a:pPr marL="0" indent="0">
              <a:buNone/>
            </a:pPr>
            <a:r>
              <a:rPr lang="cs-CZ" dirty="0" smtClean="0"/>
              <a:t>3.p.             muži, mužovi          mužům</a:t>
            </a:r>
          </a:p>
          <a:p>
            <a:pPr marL="0" indent="0">
              <a:buNone/>
            </a:pPr>
            <a:r>
              <a:rPr lang="cs-CZ" dirty="0" smtClean="0"/>
              <a:t>4.p.             muže                        </a:t>
            </a:r>
            <a:r>
              <a:rPr lang="cs-CZ" dirty="0" err="1" smtClean="0"/>
              <a:t>muže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5.p.             muži                         </a:t>
            </a:r>
            <a:r>
              <a:rPr lang="cs-CZ" dirty="0" err="1" smtClean="0"/>
              <a:t>muži</a:t>
            </a:r>
            <a:r>
              <a:rPr lang="cs-CZ" dirty="0" smtClean="0"/>
              <a:t>, mužové</a:t>
            </a:r>
          </a:p>
          <a:p>
            <a:pPr marL="0" indent="0">
              <a:buNone/>
            </a:pPr>
            <a:r>
              <a:rPr lang="cs-CZ" dirty="0" smtClean="0"/>
              <a:t>6.p.             muži                         mužích</a:t>
            </a:r>
          </a:p>
          <a:p>
            <a:pPr marL="0" indent="0">
              <a:buNone/>
            </a:pPr>
            <a:r>
              <a:rPr lang="cs-CZ" dirty="0" smtClean="0"/>
              <a:t>7.p.             mužem                    muži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837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 koncovky: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1619672" y="1700808"/>
            <a:ext cx="2448272" cy="1944216"/>
          </a:xfrm>
          <a:prstGeom prst="star5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 ředitel-</a:t>
            </a:r>
            <a:endParaRPr lang="cs-CZ" b="1" dirty="0"/>
          </a:p>
        </p:txBody>
      </p:sp>
      <p:sp>
        <p:nvSpPr>
          <p:cNvPr id="5" name="Pěticípá hvězda 4"/>
          <p:cNvSpPr/>
          <p:nvPr/>
        </p:nvSpPr>
        <p:spPr>
          <a:xfrm>
            <a:off x="388332" y="3745316"/>
            <a:ext cx="2232248" cy="2059948"/>
          </a:xfrm>
          <a:prstGeom prst="star5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 přátel-</a:t>
            </a:r>
            <a:endParaRPr lang="cs-CZ" b="1" dirty="0"/>
          </a:p>
        </p:txBody>
      </p:sp>
      <p:sp>
        <p:nvSpPr>
          <p:cNvPr id="6" name="Pěticípá hvězda 5"/>
          <p:cNvSpPr/>
          <p:nvPr/>
        </p:nvSpPr>
        <p:spPr>
          <a:xfrm>
            <a:off x="4168019" y="1801100"/>
            <a:ext cx="2304256" cy="1944216"/>
          </a:xfrm>
          <a:prstGeom prst="star5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 učitel-</a:t>
            </a:r>
            <a:endParaRPr lang="cs-CZ" b="1" dirty="0"/>
          </a:p>
        </p:txBody>
      </p:sp>
      <p:sp>
        <p:nvSpPr>
          <p:cNvPr id="7" name="Pěticípá hvězda 6"/>
          <p:cNvSpPr/>
          <p:nvPr/>
        </p:nvSpPr>
        <p:spPr>
          <a:xfrm>
            <a:off x="2843808" y="3645024"/>
            <a:ext cx="2952328" cy="2160240"/>
          </a:xfrm>
          <a:prstGeom prst="star5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 obyvatel-</a:t>
            </a:r>
            <a:endParaRPr lang="cs-CZ" b="1" dirty="0"/>
          </a:p>
        </p:txBody>
      </p:sp>
      <p:sp>
        <p:nvSpPr>
          <p:cNvPr id="8" name="Pěticípá hvězda 7"/>
          <p:cNvSpPr/>
          <p:nvPr/>
        </p:nvSpPr>
        <p:spPr>
          <a:xfrm>
            <a:off x="6066166" y="1268760"/>
            <a:ext cx="2772308" cy="2160240"/>
          </a:xfrm>
          <a:prstGeom prst="star5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Ke sběratel-</a:t>
            </a:r>
            <a:endParaRPr lang="cs-CZ" b="1" dirty="0"/>
          </a:p>
        </p:txBody>
      </p:sp>
      <p:sp>
        <p:nvSpPr>
          <p:cNvPr id="9" name="Pěticípá hvězda 8"/>
          <p:cNvSpPr/>
          <p:nvPr/>
        </p:nvSpPr>
        <p:spPr>
          <a:xfrm>
            <a:off x="6444208" y="3861048"/>
            <a:ext cx="2016224" cy="1800200"/>
          </a:xfrm>
          <a:prstGeom prst="star5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 přítel-</a:t>
            </a:r>
            <a:endParaRPr lang="cs-CZ" b="1" dirty="0"/>
          </a:p>
        </p:txBody>
      </p:sp>
      <p:sp>
        <p:nvSpPr>
          <p:cNvPr id="10" name="Pěticípá hvězda 9"/>
          <p:cNvSpPr/>
          <p:nvPr/>
        </p:nvSpPr>
        <p:spPr>
          <a:xfrm>
            <a:off x="1043608" y="2996952"/>
            <a:ext cx="792088" cy="72008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2555776" y="3717032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>
            <a:off x="463355" y="1675639"/>
            <a:ext cx="864096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Čtyřcípá hvězda 12"/>
          <p:cNvSpPr/>
          <p:nvPr/>
        </p:nvSpPr>
        <p:spPr>
          <a:xfrm>
            <a:off x="5508104" y="4797152"/>
            <a:ext cx="936104" cy="864096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tyřcípá hvězda 13"/>
          <p:cNvSpPr/>
          <p:nvPr/>
        </p:nvSpPr>
        <p:spPr>
          <a:xfrm>
            <a:off x="6228184" y="3429000"/>
            <a:ext cx="720080" cy="72008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tyřcípá hvězda 14"/>
          <p:cNvSpPr/>
          <p:nvPr/>
        </p:nvSpPr>
        <p:spPr>
          <a:xfrm>
            <a:off x="2663788" y="5157192"/>
            <a:ext cx="612068" cy="648072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tyřcípá hvězda 15"/>
          <p:cNvSpPr/>
          <p:nvPr/>
        </p:nvSpPr>
        <p:spPr>
          <a:xfrm>
            <a:off x="4319972" y="1700807"/>
            <a:ext cx="540060" cy="478887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tyřcípá hvězda 16"/>
          <p:cNvSpPr/>
          <p:nvPr/>
        </p:nvSpPr>
        <p:spPr>
          <a:xfrm>
            <a:off x="8172400" y="3573016"/>
            <a:ext cx="666074" cy="576064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78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Vzor stroj – měkký, neživotný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          j.č.                                     </a:t>
            </a:r>
            <a:r>
              <a:rPr lang="cs-CZ" b="1" u="sng" dirty="0">
                <a:solidFill>
                  <a:srgbClr val="7030A0"/>
                </a:solidFill>
              </a:rPr>
              <a:t>m</a:t>
            </a:r>
            <a:r>
              <a:rPr lang="cs-CZ" b="1" u="sng" dirty="0" smtClean="0">
                <a:solidFill>
                  <a:srgbClr val="7030A0"/>
                </a:solidFill>
              </a:rPr>
              <a:t>n.č.</a:t>
            </a: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/>
              <a:t>1.p.   stroj                               stroje</a:t>
            </a:r>
          </a:p>
          <a:p>
            <a:pPr marL="0" indent="0">
              <a:buNone/>
            </a:pPr>
            <a:r>
              <a:rPr lang="cs-CZ" dirty="0" smtClean="0"/>
              <a:t>2.p.   stroje                             strojů</a:t>
            </a:r>
          </a:p>
          <a:p>
            <a:pPr marL="0" indent="0">
              <a:buNone/>
            </a:pPr>
            <a:r>
              <a:rPr lang="cs-CZ" dirty="0" smtClean="0"/>
              <a:t>3.p.   stroji                              strojům</a:t>
            </a:r>
          </a:p>
          <a:p>
            <a:pPr marL="0" indent="0">
              <a:buNone/>
            </a:pPr>
            <a:r>
              <a:rPr lang="cs-CZ" dirty="0" smtClean="0"/>
              <a:t>4.p.   stroj                               stroje</a:t>
            </a:r>
          </a:p>
          <a:p>
            <a:pPr marL="0" indent="0">
              <a:buNone/>
            </a:pPr>
            <a:r>
              <a:rPr lang="cs-CZ" dirty="0" smtClean="0"/>
              <a:t>5.p.   stroji                              stroje</a:t>
            </a:r>
          </a:p>
          <a:p>
            <a:pPr marL="0" indent="0">
              <a:buNone/>
            </a:pPr>
            <a:r>
              <a:rPr lang="cs-CZ" dirty="0" smtClean="0"/>
              <a:t>6.p.   o stroji                         o strojích</a:t>
            </a:r>
          </a:p>
          <a:p>
            <a:pPr marL="0" indent="0">
              <a:buNone/>
            </a:pPr>
            <a:r>
              <a:rPr lang="cs-CZ" dirty="0" smtClean="0"/>
              <a:t>7.p.   strojem                         stroji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7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 koncovky: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86500" y="3698177"/>
            <a:ext cx="1849704" cy="2351944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Při </a:t>
            </a:r>
            <a:r>
              <a:rPr lang="cs-CZ" b="1" dirty="0" err="1" smtClean="0">
                <a:solidFill>
                  <a:schemeClr val="tx1"/>
                </a:solidFill>
              </a:rPr>
              <a:t>kašl</a:t>
            </a:r>
            <a:r>
              <a:rPr lang="cs-CZ" b="1" dirty="0" smtClean="0">
                <a:solidFill>
                  <a:schemeClr val="tx1"/>
                </a:solidFill>
              </a:rPr>
              <a:t>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4437112"/>
            <a:ext cx="1800200" cy="163868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 jetel-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4535995" y="1654135"/>
            <a:ext cx="2256063" cy="161410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 chovatel-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79812" y="3324724"/>
            <a:ext cx="1224136" cy="108574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 </a:t>
            </a:r>
            <a:r>
              <a:rPr lang="cs-CZ" b="1" dirty="0" err="1" smtClean="0">
                <a:solidFill>
                  <a:schemeClr val="tx1"/>
                </a:solidFill>
              </a:rPr>
              <a:t>kotl</a:t>
            </a:r>
            <a:r>
              <a:rPr lang="cs-CZ" b="1" dirty="0" smtClean="0">
                <a:solidFill>
                  <a:schemeClr val="tx1"/>
                </a:solidFill>
              </a:rPr>
              <a:t>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2436204" y="1654700"/>
            <a:ext cx="1955776" cy="161354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 peněz-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96036" y="3324724"/>
            <a:ext cx="1152128" cy="108574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 </a:t>
            </a:r>
            <a:r>
              <a:rPr lang="cs-CZ" b="1" dirty="0" err="1" smtClean="0">
                <a:solidFill>
                  <a:schemeClr val="tx1"/>
                </a:solidFill>
              </a:rPr>
              <a:t>pytl</a:t>
            </a:r>
            <a:r>
              <a:rPr lang="cs-CZ" b="1" dirty="0" smtClean="0">
                <a:solidFill>
                  <a:schemeClr val="tx1"/>
                </a:solidFill>
              </a:rPr>
              <a:t>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4437112"/>
            <a:ext cx="1728192" cy="161300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 peněz-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6480212" y="3619556"/>
            <a:ext cx="1656184" cy="2456242"/>
          </a:xfrm>
          <a:prstGeom prst="triangle">
            <a:avLst>
              <a:gd name="adj" fmla="val 5174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 cíl-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7211919" y="166114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7956376" y="2575546"/>
            <a:ext cx="180020" cy="56542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669119" y="2636912"/>
            <a:ext cx="0" cy="63133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020272" y="2636912"/>
            <a:ext cx="432048" cy="98264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6588224" y="2461471"/>
            <a:ext cx="720080" cy="39678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372200" y="2118346"/>
            <a:ext cx="839719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136396" y="2348880"/>
            <a:ext cx="540060" cy="4320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8136396" y="2060848"/>
            <a:ext cx="540060" cy="5749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6588224" y="1772816"/>
            <a:ext cx="623695" cy="1440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8136396" y="1661146"/>
            <a:ext cx="540060" cy="18367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 flipV="1">
            <a:off x="6948264" y="1124744"/>
            <a:ext cx="360040" cy="53640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7812360" y="1124744"/>
            <a:ext cx="0" cy="52939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8136396" y="1196752"/>
            <a:ext cx="540060" cy="55623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 flipV="1">
            <a:off x="7452320" y="1124744"/>
            <a:ext cx="216799" cy="529391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6588224" y="1474868"/>
            <a:ext cx="648072" cy="3699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6372200" y="2348880"/>
            <a:ext cx="839719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812360" y="2780928"/>
            <a:ext cx="594066" cy="162954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8406426" y="2276872"/>
            <a:ext cx="737574" cy="36004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136396" y="2575546"/>
            <a:ext cx="638817" cy="104401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6372200" y="2659864"/>
            <a:ext cx="936104" cy="1038313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6156176" y="2276872"/>
            <a:ext cx="86409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Mrak 52"/>
          <p:cNvSpPr/>
          <p:nvPr/>
        </p:nvSpPr>
        <p:spPr>
          <a:xfrm>
            <a:off x="912110" y="2118346"/>
            <a:ext cx="1440160" cy="134456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76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Vzor předseda - tvrdý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              j.č.                                        mn.č.</a:t>
            </a:r>
          </a:p>
          <a:p>
            <a:pPr marL="0" indent="0">
              <a:buNone/>
            </a:pPr>
            <a:r>
              <a:rPr lang="cs-CZ" dirty="0" smtClean="0"/>
              <a:t>1.p.  předseda                           předsedové</a:t>
            </a:r>
          </a:p>
          <a:p>
            <a:pPr marL="0" indent="0">
              <a:buNone/>
            </a:pPr>
            <a:r>
              <a:rPr lang="cs-CZ" dirty="0" smtClean="0"/>
              <a:t>2.p.  předsedy                           předsedů</a:t>
            </a:r>
          </a:p>
          <a:p>
            <a:pPr marL="0" indent="0">
              <a:buNone/>
            </a:pPr>
            <a:r>
              <a:rPr lang="cs-CZ" dirty="0" smtClean="0"/>
              <a:t>3.p.  předsed</a:t>
            </a:r>
            <a:r>
              <a:rPr lang="cs-CZ" b="1" dirty="0" smtClean="0">
                <a:solidFill>
                  <a:srgbClr val="FF0000"/>
                </a:solidFill>
              </a:rPr>
              <a:t>ovi </a:t>
            </a:r>
            <a:r>
              <a:rPr lang="cs-CZ" dirty="0" smtClean="0"/>
              <a:t>                      předsedům</a:t>
            </a:r>
          </a:p>
          <a:p>
            <a:pPr marL="0" indent="0">
              <a:buNone/>
            </a:pPr>
            <a:r>
              <a:rPr lang="cs-CZ" dirty="0" smtClean="0"/>
              <a:t>4.p.  předsedu                          předsedy</a:t>
            </a:r>
          </a:p>
          <a:p>
            <a:pPr marL="0" indent="0">
              <a:buNone/>
            </a:pPr>
            <a:r>
              <a:rPr lang="cs-CZ" dirty="0" smtClean="0"/>
              <a:t>5.p.  předsedo                          předsedové</a:t>
            </a:r>
          </a:p>
          <a:p>
            <a:pPr marL="0" indent="0">
              <a:buNone/>
            </a:pPr>
            <a:r>
              <a:rPr lang="cs-CZ" dirty="0" smtClean="0"/>
              <a:t>6.p.  o předsed</a:t>
            </a:r>
            <a:r>
              <a:rPr lang="cs-CZ" b="1" dirty="0" smtClean="0">
                <a:solidFill>
                  <a:srgbClr val="FF0000"/>
                </a:solidFill>
              </a:rPr>
              <a:t>ovi  </a:t>
            </a:r>
            <a:r>
              <a:rPr lang="cs-CZ" dirty="0" smtClean="0"/>
              <a:t>                  o předsedech</a:t>
            </a:r>
          </a:p>
          <a:p>
            <a:pPr marL="0" indent="0">
              <a:buNone/>
            </a:pPr>
            <a:r>
              <a:rPr lang="cs-CZ" dirty="0" smtClean="0"/>
              <a:t>7.p.  předsedou                        předsedy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2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Vzor soudce - měkký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             J.č.                                     mn.č.</a:t>
            </a:r>
          </a:p>
          <a:p>
            <a:pPr marL="0" indent="0">
              <a:buNone/>
            </a:pPr>
            <a:r>
              <a:rPr lang="cs-CZ" dirty="0" smtClean="0"/>
              <a:t>1.p   soudce                          soudci, </a:t>
            </a:r>
            <a:r>
              <a:rPr lang="cs-CZ" b="1" dirty="0" smtClean="0">
                <a:solidFill>
                  <a:srgbClr val="FF0000"/>
                </a:solidFill>
              </a:rPr>
              <a:t>soudcové</a:t>
            </a:r>
          </a:p>
          <a:p>
            <a:pPr marL="0" indent="0">
              <a:buNone/>
            </a:pPr>
            <a:r>
              <a:rPr lang="cs-CZ" dirty="0" smtClean="0"/>
              <a:t>2.p.  soudce                          soudců</a:t>
            </a:r>
          </a:p>
          <a:p>
            <a:pPr marL="0" indent="0">
              <a:buNone/>
            </a:pPr>
            <a:r>
              <a:rPr lang="cs-CZ" dirty="0" smtClean="0"/>
              <a:t>3.p.  soudci, soudcovi         soudcům</a:t>
            </a:r>
          </a:p>
          <a:p>
            <a:pPr marL="0" indent="0">
              <a:buNone/>
            </a:pPr>
            <a:r>
              <a:rPr lang="cs-CZ" dirty="0" smtClean="0"/>
              <a:t>4.p.  soudce                          </a:t>
            </a:r>
            <a:r>
              <a:rPr lang="cs-CZ" dirty="0" err="1" smtClean="0"/>
              <a:t>soudce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5.p.  soudce                          soudci, </a:t>
            </a:r>
            <a:r>
              <a:rPr lang="cs-CZ" b="1" dirty="0" smtClean="0">
                <a:solidFill>
                  <a:srgbClr val="FF0000"/>
                </a:solidFill>
              </a:rPr>
              <a:t>soudcové</a:t>
            </a:r>
          </a:p>
          <a:p>
            <a:pPr marL="0" indent="0">
              <a:buNone/>
            </a:pPr>
            <a:r>
              <a:rPr lang="cs-CZ" dirty="0" smtClean="0"/>
              <a:t>6.p.  o soudci                        o soudcích  </a:t>
            </a:r>
          </a:p>
          <a:p>
            <a:pPr marL="0" indent="0">
              <a:buNone/>
            </a:pPr>
            <a:r>
              <a:rPr lang="cs-CZ" dirty="0" smtClean="0"/>
              <a:t>7.p.  soudcem                       soudci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3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 koncovky: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683568" y="1484784"/>
            <a:ext cx="2520280" cy="233883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lunce 4"/>
          <p:cNvSpPr/>
          <p:nvPr/>
        </p:nvSpPr>
        <p:spPr>
          <a:xfrm>
            <a:off x="3257500" y="3483909"/>
            <a:ext cx="2736304" cy="2554477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6235755" y="1981253"/>
            <a:ext cx="2483768" cy="2232248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45282" y="3933056"/>
            <a:ext cx="2634122" cy="1656184"/>
          </a:xfrm>
          <a:prstGeom prst="cloud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 </a:t>
            </a:r>
            <a:r>
              <a:rPr lang="cs-CZ" sz="2400" b="1" dirty="0" err="1" smtClean="0"/>
              <a:t>předsedov</a:t>
            </a:r>
            <a:r>
              <a:rPr lang="cs-CZ" sz="2400" b="1" dirty="0" smtClean="0"/>
              <a:t>-</a:t>
            </a:r>
            <a:endParaRPr lang="cs-CZ" sz="2400" b="1" dirty="0"/>
          </a:p>
        </p:txBody>
      </p:sp>
      <p:sp>
        <p:nvSpPr>
          <p:cNvPr id="8" name="Mrak 7"/>
          <p:cNvSpPr/>
          <p:nvPr/>
        </p:nvSpPr>
        <p:spPr>
          <a:xfrm>
            <a:off x="3995936" y="1844824"/>
            <a:ext cx="2304256" cy="1546748"/>
          </a:xfrm>
          <a:prstGeom prst="cloud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 </a:t>
            </a:r>
            <a:r>
              <a:rPr lang="cs-CZ" sz="2400" b="1" dirty="0" err="1" smtClean="0"/>
              <a:t>koleg</a:t>
            </a:r>
            <a:r>
              <a:rPr lang="cs-CZ" sz="2400" b="1" dirty="0" smtClean="0"/>
              <a:t>-</a:t>
            </a:r>
            <a:endParaRPr lang="cs-CZ" sz="2400" b="1" dirty="0"/>
          </a:p>
        </p:txBody>
      </p:sp>
      <p:sp>
        <p:nvSpPr>
          <p:cNvPr id="9" name="Mrak 8"/>
          <p:cNvSpPr/>
          <p:nvPr/>
        </p:nvSpPr>
        <p:spPr>
          <a:xfrm>
            <a:off x="5724128" y="4365104"/>
            <a:ext cx="2736304" cy="1584176"/>
          </a:xfrm>
          <a:prstGeom prst="cloud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 </a:t>
            </a:r>
            <a:r>
              <a:rPr lang="cs-CZ" sz="2400" b="1" dirty="0" err="1" smtClean="0"/>
              <a:t>traktoristov</a:t>
            </a:r>
            <a:r>
              <a:rPr lang="cs-CZ" sz="2400" b="1" dirty="0" smtClean="0"/>
              <a:t>-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1910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459</Words>
  <Application>Microsoft Office PowerPoint</Application>
  <PresentationFormat>Předvádění na obrazovce (4:3)</PresentationFormat>
  <Paragraphs>116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Rastrový obrázek</vt:lpstr>
      <vt:lpstr>Skloňování podstatných jmen rodu M</vt:lpstr>
      <vt:lpstr>Prezentace aplikace PowerPoint</vt:lpstr>
      <vt:lpstr>Vzor pán – tvrdý životní</vt:lpstr>
      <vt:lpstr>Doplň koncovky:</vt:lpstr>
      <vt:lpstr>Vzor hrad – tvrdý, neživotný</vt:lpstr>
      <vt:lpstr>Doplň koncovky:</vt:lpstr>
      <vt:lpstr>Vzor muž – měkký, životný</vt:lpstr>
      <vt:lpstr>Doplň koncovky:</vt:lpstr>
      <vt:lpstr>Vzor stroj – měkký, neživotný</vt:lpstr>
      <vt:lpstr>Doplň koncovky:</vt:lpstr>
      <vt:lpstr>Vzor předseda - tvrdý</vt:lpstr>
      <vt:lpstr>Vzor soudce - měkký</vt:lpstr>
      <vt:lpstr>Doplň koncovky: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28</cp:revision>
  <dcterms:created xsi:type="dcterms:W3CDTF">2011-03-19T07:06:37Z</dcterms:created>
  <dcterms:modified xsi:type="dcterms:W3CDTF">2011-07-22T19:24:44Z</dcterms:modified>
</cp:coreProperties>
</file>