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8BE8BDB-ABE2-4695-A426-E7F1A7C2E374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1B476C-A1D5-4E0B-BD30-11C1F2DE339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8229600" cy="2167128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b="1" u="sng" dirty="0" smtClean="0"/>
              <a:t>ZEMĚTŘESENÍ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26838" y="3645024"/>
            <a:ext cx="5105400" cy="1219200"/>
          </a:xfrm>
        </p:spPr>
        <p:txBody>
          <a:bodyPr>
            <a:normAutofit fontScale="92500"/>
          </a:bodyPr>
          <a:lstStyle/>
          <a:p>
            <a:r>
              <a:rPr lang="cs-CZ" sz="2600" dirty="0" smtClean="0">
                <a:solidFill>
                  <a:schemeClr val="tx1"/>
                </a:solidFill>
              </a:rPr>
              <a:t>VY_32_INOVACE_252_ZEMĚTŘESENÍ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Mgr. Lenka Nováková 1.ZŠ Horní Slavkov</a:t>
            </a:r>
          </a:p>
          <a:p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97152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3537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ál 11"/>
          <p:cNvSpPr/>
          <p:nvPr/>
        </p:nvSpPr>
        <p:spPr>
          <a:xfrm>
            <a:off x="3858744" y="3120551"/>
            <a:ext cx="914400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Jak vzniká?</a:t>
            </a:r>
            <a:endParaRPr lang="cs-CZ" u="sng" dirty="0"/>
          </a:p>
        </p:txBody>
      </p:sp>
      <p:sp>
        <p:nvSpPr>
          <p:cNvPr id="4" name="Obdélník 3"/>
          <p:cNvSpPr/>
          <p:nvPr/>
        </p:nvSpPr>
        <p:spPr>
          <a:xfrm rot="1235927">
            <a:off x="1043608" y="1681106"/>
            <a:ext cx="2592288" cy="266328"/>
          </a:xfrm>
          <a:prstGeom prst="rect">
            <a:avLst/>
          </a:prstGeom>
          <a:solidFill>
            <a:srgbClr val="FFFF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1155524" y="2132856"/>
            <a:ext cx="280831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472536" y="2132856"/>
            <a:ext cx="273630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6028">
            <a:off x="4773144" y="1684839"/>
            <a:ext cx="2615411" cy="292633"/>
          </a:xfrm>
          <a:prstGeom prst="rect">
            <a:avLst/>
          </a:prstGeom>
          <a:noFill/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6378">
            <a:off x="1739776" y="3433739"/>
            <a:ext cx="2616200" cy="292100"/>
          </a:xfrm>
          <a:prstGeom prst="rect">
            <a:avLst/>
          </a:prstGeom>
          <a:noFill/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692">
            <a:off x="4355976" y="3431701"/>
            <a:ext cx="2616200" cy="292100"/>
          </a:xfrm>
          <a:prstGeom prst="rect">
            <a:avLst/>
          </a:prstGeom>
          <a:noFill/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Ovál 10"/>
          <p:cNvSpPr/>
          <p:nvPr/>
        </p:nvSpPr>
        <p:spPr>
          <a:xfrm>
            <a:off x="4159352" y="3436440"/>
            <a:ext cx="313184" cy="311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533864" y="2694283"/>
            <a:ext cx="1644224" cy="16708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203232" y="2489460"/>
            <a:ext cx="2225424" cy="218065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664076" y="5157192"/>
            <a:ext cx="214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EPICENTRUM</a:t>
            </a:r>
            <a:endParaRPr lang="cs-CZ" sz="2400" b="1" dirty="0"/>
          </a:p>
        </p:txBody>
      </p:sp>
      <p:cxnSp>
        <p:nvCxnSpPr>
          <p:cNvPr id="18" name="Přímá spojnice se šipkou 17"/>
          <p:cNvCxnSpPr/>
          <p:nvPr/>
        </p:nvCxnSpPr>
        <p:spPr>
          <a:xfrm flipH="1" flipV="1">
            <a:off x="4472536" y="3933056"/>
            <a:ext cx="1467616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187624" y="5388024"/>
            <a:ext cx="312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ZEMĚTŘESNÉ VLNY</a:t>
            </a:r>
            <a:endParaRPr lang="cs-CZ" sz="2400" b="1" dirty="0"/>
          </a:p>
        </p:txBody>
      </p:sp>
      <p:cxnSp>
        <p:nvCxnSpPr>
          <p:cNvPr id="23" name="Přímá spojnice se šipkou 22"/>
          <p:cNvCxnSpPr/>
          <p:nvPr/>
        </p:nvCxnSpPr>
        <p:spPr>
          <a:xfrm flipV="1">
            <a:off x="1835696" y="4034951"/>
            <a:ext cx="2160240" cy="135307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2483768" y="4293096"/>
            <a:ext cx="1374976" cy="10949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3203232" y="4670117"/>
            <a:ext cx="504672" cy="71790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11560" y="1284729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 LITOSFERICKÁ DESKA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64167" y="1284729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LITOSFERICKÁ DESKA</a:t>
            </a:r>
            <a:endParaRPr lang="cs-CZ" sz="2000" b="1" dirty="0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999" y="3120551"/>
            <a:ext cx="3030537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815" y="3126344"/>
            <a:ext cx="2957513" cy="328613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87292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/>
          <a:lstStyle/>
          <a:p>
            <a:r>
              <a:rPr lang="cs-CZ" dirty="0" smtClean="0">
                <a:effectLst/>
              </a:rPr>
              <a:t>ČÍM SE MĚŘÍ?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SEISMOGRAFEM</a:t>
            </a:r>
            <a:r>
              <a:rPr lang="cs-CZ" b="1" dirty="0" smtClean="0"/>
              <a:t> – </a:t>
            </a:r>
            <a:r>
              <a:rPr lang="cs-CZ" b="1" dirty="0" smtClean="0">
                <a:solidFill>
                  <a:srgbClr val="FFFF00"/>
                </a:solidFill>
              </a:rPr>
              <a:t>STUPNICE MAGNITUDA</a:t>
            </a:r>
          </a:p>
          <a:p>
            <a:r>
              <a:rPr lang="cs-CZ" b="1" dirty="0" smtClean="0"/>
              <a:t>(DŘÍVE TO BYLA RICHTEROVA STUPNICE)</a:t>
            </a:r>
          </a:p>
          <a:p>
            <a:pPr marL="0" indent="0">
              <a:buNone/>
            </a:pPr>
            <a:endParaRPr lang="cs-CZ" b="1" u="sng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OBLASTI ZEMĚTŘESENÍ: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OBLASTI   TZV.  ZLOMŮ</a:t>
            </a:r>
            <a:endParaRPr lang="cs-CZ" sz="22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b="1" u="sng" dirty="0" smtClean="0"/>
          </a:p>
          <a:p>
            <a:r>
              <a:rPr lang="cs-CZ" b="1" dirty="0" smtClean="0"/>
              <a:t>ČÍNA</a:t>
            </a:r>
          </a:p>
          <a:p>
            <a:r>
              <a:rPr lang="cs-CZ" b="1" dirty="0" smtClean="0"/>
              <a:t>JAPONSKO</a:t>
            </a:r>
          </a:p>
          <a:p>
            <a:r>
              <a:rPr lang="cs-CZ" b="1" i="1" dirty="0" smtClean="0"/>
              <a:t>ZÁP. POBŘEŽÍ USA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1930755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nákres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109924"/>
      </p:ext>
    </p:extLst>
  </p:cSld>
  <p:clrMapOvr>
    <a:masterClrMapping/>
  </p:clrMapOvr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25</TotalTime>
  <Words>56</Words>
  <Application>Microsoft Office PowerPoint</Application>
  <PresentationFormat>Předvádění na obrazovce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Deluxe</vt:lpstr>
      <vt:lpstr>             ZEMĚTŘESENÍ</vt:lpstr>
      <vt:lpstr>Jak vzniká?</vt:lpstr>
      <vt:lpstr>ČÍM SE MĚŘÍ?</vt:lpstr>
      <vt:lpstr>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ZEMĚTŘESENÍ</dc:title>
  <dc:creator>Nováková Lenka</dc:creator>
  <cp:lastModifiedBy>Nováková Lenka</cp:lastModifiedBy>
  <cp:revision>4</cp:revision>
  <dcterms:created xsi:type="dcterms:W3CDTF">2011-11-08T09:12:01Z</dcterms:created>
  <dcterms:modified xsi:type="dcterms:W3CDTF">2012-03-01T09:23:53Z</dcterms:modified>
</cp:coreProperties>
</file>