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VY_32_INOVACE_ČJ3_11_Zájmena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Dobroslava Martínková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Zájmena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370" custLinFactNeighborY="329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44" custLinFactNeighborY="-225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Zájmena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Procvičování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2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446E40CF-259C-4431-9920-1BC8F2724E25}" srcId="{E010567C-1A94-4A9A-82C6-9D6FF4791600}" destId="{EAB82736-F64E-410C-9A14-2922AC640722}" srcOrd="1" destOrd="0" parTransId="{C651443D-E0FA-4CE5-B15F-04B5B27E570D}" sibTransId="{C80974FA-F9A3-4166-9C86-54F7D4BF0286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  <dgm:cxn modelId="{64217B6C-07B9-43F6-891F-9D629682E91F}" type="presParOf" srcId="{247FD691-C1D2-460C-89F4-C2001ADC2038}" destId="{B7092281-BA2D-40D9-B67C-8C141784F903}" srcOrd="1" destOrd="0" presId="urn:microsoft.com/office/officeart/2005/8/layout/hProcess9"/>
    <dgm:cxn modelId="{D6803D47-8DB6-4CC9-B880-2EB3C440094A}" type="presParOf" srcId="{247FD691-C1D2-460C-89F4-C2001ADC2038}" destId="{8A4E6EB0-34AB-474F-BDF3-5750BD952092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4619" y="0"/>
          <a:ext cx="7200292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674619" y="0"/>
        <a:ext cx="7200292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5546" y="629650"/>
          <a:ext cx="7200292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Dobroslava Martínková</a:t>
          </a:r>
          <a:endParaRPr lang="cs-CZ" sz="2000" kern="1200" dirty="0"/>
        </a:p>
      </dsp:txBody>
      <dsp:txXfrm>
        <a:off x="1665546" y="629650"/>
        <a:ext cx="7200292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89019" y="1038755"/>
          <a:ext cx="7200292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VY_32_INOVACE_ČJ3_11_Zájmena</a:t>
          </a:r>
          <a:endParaRPr lang="cs-CZ" sz="2000" kern="1200" dirty="0"/>
        </a:p>
      </dsp:txBody>
      <dsp:txXfrm>
        <a:off x="1689019" y="1038755"/>
        <a:ext cx="7200292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37105" y="1626140"/>
          <a:ext cx="7200292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Zájmena</a:t>
          </a:r>
          <a:endParaRPr lang="cs-CZ" sz="2000" kern="1200" dirty="0"/>
        </a:p>
      </dsp:txBody>
      <dsp:txXfrm>
        <a:off x="1637105" y="1626140"/>
        <a:ext cx="7200292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1121" y="2203781"/>
          <a:ext cx="7200292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621121" y="2203781"/>
        <a:ext cx="7200292" cy="5415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394" y="895648"/>
          <a:ext cx="3459334" cy="227270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Zájmena</a:t>
          </a:r>
          <a:endParaRPr lang="cs-CZ" sz="3200" kern="1200" dirty="0"/>
        </a:p>
      </dsp:txBody>
      <dsp:txXfrm>
        <a:off x="394" y="895648"/>
        <a:ext cx="3459334" cy="2272702"/>
      </dsp:txXfrm>
    </dsp:sp>
    <dsp:sp modelId="{8A4E6EB0-34AB-474F-BDF3-5750BD952092}">
      <dsp:nvSpPr>
        <dsp:cNvPr id="0" name=""/>
        <dsp:cNvSpPr/>
      </dsp:nvSpPr>
      <dsp:spPr>
        <a:xfrm>
          <a:off x="3614212" y="1219199"/>
          <a:ext cx="2481392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Procvičování</a:t>
          </a:r>
          <a:endParaRPr lang="cs-CZ" sz="3200" kern="1200" dirty="0"/>
        </a:p>
      </dsp:txBody>
      <dsp:txXfrm>
        <a:off x="3614212" y="1219199"/>
        <a:ext cx="2481392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0" y="260648"/>
          <a:ext cx="889248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pokyny: prezentace – zájmena, procvičování zájmen ve větách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8926" y="285728"/>
            <a:ext cx="3257623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ZÁJMENA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1428736"/>
            <a:ext cx="84513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ZÁJMENA MŮŽEME SKLOŇOVAT NEBOLI MĚNIT JEJICH TVARY PODLE PÁDU A ČÍSLA</a:t>
            </a:r>
            <a:endParaRPr lang="cs-CZ" sz="1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2000240"/>
            <a:ext cx="8044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1600" b="1" dirty="0" smtClean="0"/>
              <a:t>POKUD ZASTUPUJÍ NÁZVY OSOB ZVÍŘAT A VĚCÍ, ŘÍKÁME JIM </a:t>
            </a:r>
            <a:r>
              <a:rPr lang="cs-CZ" sz="1600" b="1" dirty="0" smtClean="0">
                <a:solidFill>
                  <a:srgbClr val="FF0000"/>
                </a:solidFill>
              </a:rPr>
              <a:t>ZÁJMENA OSOBNÍ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95736" y="2492896"/>
            <a:ext cx="792088" cy="429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195736" y="3140968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267744" y="3789040"/>
            <a:ext cx="72008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771800" y="4437112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ONA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419872" y="5157192"/>
            <a:ext cx="78581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ONO</a:t>
            </a:r>
            <a:endParaRPr lang="cs-CZ" dirty="0"/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4355976" y="2420888"/>
            <a:ext cx="714380" cy="500066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 </a:t>
            </a:r>
            <a:endParaRPr lang="cs-CZ" dirty="0"/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4355976" y="3068960"/>
            <a:ext cx="785818" cy="500066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</a:t>
            </a:r>
            <a:endParaRPr lang="cs-CZ" dirty="0"/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4355976" y="3717032"/>
            <a:ext cx="785818" cy="428628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ONI</a:t>
            </a:r>
            <a:endParaRPr lang="cs-CZ" dirty="0"/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5076056" y="4365104"/>
            <a:ext cx="857256" cy="428628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ONY</a:t>
            </a:r>
            <a:endParaRPr lang="cs-CZ" dirty="0"/>
          </a:p>
        </p:txBody>
      </p:sp>
      <p:sp>
        <p:nvSpPr>
          <p:cNvPr id="15" name="Obdélník s odříznutým příčným rohem 14"/>
          <p:cNvSpPr/>
          <p:nvPr/>
        </p:nvSpPr>
        <p:spPr>
          <a:xfrm>
            <a:off x="5724128" y="5013176"/>
            <a:ext cx="857256" cy="500066"/>
          </a:xfrm>
          <a:prstGeom prst="snip2Diag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ONA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9Y97RLNH\MC9000787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4214818"/>
            <a:ext cx="1642244" cy="2155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8926" y="285728"/>
            <a:ext cx="33025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42984"/>
            <a:ext cx="8416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ZÁJMENA, KTERÝMI NA OSOBY, ZVÍŘATA A VĚCI UKAZUJEME, SE JMENUJÍ </a:t>
            </a:r>
          </a:p>
          <a:p>
            <a:r>
              <a:rPr lang="cs-CZ" b="1" dirty="0" smtClean="0"/>
              <a:t>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ZÁJMENA UKAZOVACÍ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Vývojový diagram: příprava 3"/>
          <p:cNvSpPr/>
          <p:nvPr/>
        </p:nvSpPr>
        <p:spPr>
          <a:xfrm>
            <a:off x="1115616" y="1916832"/>
            <a:ext cx="1071570" cy="500066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5" name="Vývojový diagram: příprava 4"/>
          <p:cNvSpPr/>
          <p:nvPr/>
        </p:nvSpPr>
        <p:spPr>
          <a:xfrm>
            <a:off x="1115616" y="2780928"/>
            <a:ext cx="1071570" cy="57150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1043608" y="3789040"/>
            <a:ext cx="1285884" cy="64294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915816" y="1844824"/>
            <a:ext cx="1214446" cy="57150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2987824" y="2780928"/>
            <a:ext cx="1143008" cy="64294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3059832" y="3717032"/>
            <a:ext cx="1143008" cy="64294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5940152" y="1916832"/>
            <a:ext cx="178595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TENTO</a:t>
            </a:r>
            <a:endParaRPr lang="cs-CZ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6012160" y="2852936"/>
            <a:ext cx="1571636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TATO</a:t>
            </a:r>
            <a:endParaRPr lang="cs-CZ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971600" y="4797152"/>
            <a:ext cx="3286148" cy="785818"/>
          </a:xfrm>
          <a:prstGeom prst="flowChartPreparati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TENHLE…</a:t>
            </a:r>
            <a:endParaRPr lang="cs-CZ" dirty="0"/>
          </a:p>
        </p:txBody>
      </p:sp>
      <p:sp>
        <p:nvSpPr>
          <p:cNvPr id="13" name="Vývojový diagram: příprava 12"/>
          <p:cNvSpPr/>
          <p:nvPr/>
        </p:nvSpPr>
        <p:spPr>
          <a:xfrm>
            <a:off x="5436096" y="4653136"/>
            <a:ext cx="3286148" cy="928694"/>
          </a:xfrm>
          <a:prstGeom prst="flowChartPreparati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TAMTEN…</a:t>
            </a:r>
            <a:endParaRPr lang="cs-CZ" dirty="0"/>
          </a:p>
        </p:txBody>
      </p:sp>
      <p:pic>
        <p:nvPicPr>
          <p:cNvPr id="2051" name="Picture 3" descr="C:\Users\Blanka\AppData\Local\Microsoft\Windows\Temporary Internet Files\Content.IE5\0YCHHQZI\MC9002510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5751968"/>
            <a:ext cx="2818646" cy="1106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57620" y="142852"/>
            <a:ext cx="155202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ZÁJMENA</a:t>
            </a:r>
            <a:endParaRPr lang="cs-CZ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571480"/>
            <a:ext cx="5638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/>
              <a:t>Z DALŠÍCH DRUHŮ ZÁJMEN SE SNADNO URČUJÍ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       ZÁJMENA TÁZACÍ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214282" y="1285860"/>
            <a:ext cx="1428760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JAKÝ ?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928794" y="1214422"/>
            <a:ext cx="1928826" cy="8572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KTERÝ ?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4143372" y="1214422"/>
            <a:ext cx="1357322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 ?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5715008" y="1142984"/>
            <a:ext cx="1428760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?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7500958" y="1071546"/>
            <a:ext cx="1357290" cy="10001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6182" y="2214554"/>
            <a:ext cx="2350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ZÁJMEN ZÁPORNÁ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Srdce 10"/>
          <p:cNvSpPr/>
          <p:nvPr/>
        </p:nvSpPr>
        <p:spPr>
          <a:xfrm>
            <a:off x="285720" y="2571744"/>
            <a:ext cx="1428760" cy="1143008"/>
          </a:xfrm>
          <a:prstGeom prst="hear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NIKDO</a:t>
            </a:r>
            <a:endParaRPr lang="cs-CZ" dirty="0"/>
          </a:p>
        </p:txBody>
      </p:sp>
      <p:sp>
        <p:nvSpPr>
          <p:cNvPr id="12" name="Srdce 11"/>
          <p:cNvSpPr/>
          <p:nvPr/>
        </p:nvSpPr>
        <p:spPr>
          <a:xfrm>
            <a:off x="2214546" y="2643182"/>
            <a:ext cx="1643074" cy="1214446"/>
          </a:xfrm>
          <a:prstGeom prst="hear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NIC</a:t>
            </a:r>
            <a:endParaRPr lang="cs-CZ" dirty="0"/>
          </a:p>
        </p:txBody>
      </p:sp>
      <p:sp>
        <p:nvSpPr>
          <p:cNvPr id="13" name="Srdce 12"/>
          <p:cNvSpPr/>
          <p:nvPr/>
        </p:nvSpPr>
        <p:spPr>
          <a:xfrm>
            <a:off x="4357686" y="2643182"/>
            <a:ext cx="1714512" cy="1214446"/>
          </a:xfrm>
          <a:prstGeom prst="hear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ŽÁDNÝ</a:t>
            </a:r>
            <a:endParaRPr lang="cs-CZ" dirty="0"/>
          </a:p>
        </p:txBody>
      </p:sp>
      <p:sp>
        <p:nvSpPr>
          <p:cNvPr id="14" name="Srdce 13"/>
          <p:cNvSpPr/>
          <p:nvPr/>
        </p:nvSpPr>
        <p:spPr>
          <a:xfrm>
            <a:off x="6786578" y="2643182"/>
            <a:ext cx="1857388" cy="1214446"/>
          </a:xfrm>
          <a:prstGeom prst="hear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NIČÍ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3306" y="4071942"/>
            <a:ext cx="3209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ZÁJMENA PŘIVLASTŇOVACÍ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Výbuch 1 15"/>
          <p:cNvSpPr/>
          <p:nvPr/>
        </p:nvSpPr>
        <p:spPr>
          <a:xfrm>
            <a:off x="357158" y="4357694"/>
            <a:ext cx="1571636" cy="11430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MŮJ</a:t>
            </a:r>
            <a:endParaRPr lang="cs-CZ" dirty="0"/>
          </a:p>
        </p:txBody>
      </p:sp>
      <p:sp>
        <p:nvSpPr>
          <p:cNvPr id="17" name="Výbuch 1 16"/>
          <p:cNvSpPr/>
          <p:nvPr/>
        </p:nvSpPr>
        <p:spPr>
          <a:xfrm>
            <a:off x="2214546" y="4572008"/>
            <a:ext cx="1285884" cy="121444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TVŮJ</a:t>
            </a:r>
            <a:endParaRPr lang="cs-CZ" dirty="0"/>
          </a:p>
        </p:txBody>
      </p:sp>
      <p:sp>
        <p:nvSpPr>
          <p:cNvPr id="18" name="Výbuch 1 17"/>
          <p:cNvSpPr/>
          <p:nvPr/>
        </p:nvSpPr>
        <p:spPr>
          <a:xfrm>
            <a:off x="3857620" y="4643446"/>
            <a:ext cx="1500198" cy="11430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JEHO</a:t>
            </a:r>
            <a:endParaRPr lang="cs-CZ" dirty="0"/>
          </a:p>
        </p:txBody>
      </p:sp>
      <p:sp>
        <p:nvSpPr>
          <p:cNvPr id="19" name="Výbuch 1 18"/>
          <p:cNvSpPr/>
          <p:nvPr/>
        </p:nvSpPr>
        <p:spPr>
          <a:xfrm>
            <a:off x="5786446" y="4643446"/>
            <a:ext cx="1357322" cy="107157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JEJÍ</a:t>
            </a:r>
            <a:endParaRPr lang="cs-CZ" dirty="0"/>
          </a:p>
        </p:txBody>
      </p:sp>
      <p:sp>
        <p:nvSpPr>
          <p:cNvPr id="20" name="Výbuch 1 19"/>
          <p:cNvSpPr/>
          <p:nvPr/>
        </p:nvSpPr>
        <p:spPr>
          <a:xfrm>
            <a:off x="7500958" y="4786322"/>
            <a:ext cx="1285884" cy="11430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NÁŠ</a:t>
            </a:r>
            <a:endParaRPr lang="cs-CZ" dirty="0"/>
          </a:p>
        </p:txBody>
      </p:sp>
      <p:sp>
        <p:nvSpPr>
          <p:cNvPr id="21" name="Výbuch 1 20"/>
          <p:cNvSpPr/>
          <p:nvPr/>
        </p:nvSpPr>
        <p:spPr>
          <a:xfrm>
            <a:off x="3286116" y="5786454"/>
            <a:ext cx="1500198" cy="107154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VÁŠ</a:t>
            </a:r>
            <a:endParaRPr lang="cs-CZ" dirty="0"/>
          </a:p>
        </p:txBody>
      </p:sp>
      <p:sp>
        <p:nvSpPr>
          <p:cNvPr id="22" name="Výbuch 1 21"/>
          <p:cNvSpPr/>
          <p:nvPr/>
        </p:nvSpPr>
        <p:spPr>
          <a:xfrm>
            <a:off x="5214942" y="5857892"/>
            <a:ext cx="1785950" cy="100010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JEJICH</a:t>
            </a:r>
            <a:endParaRPr lang="cs-CZ" dirty="0"/>
          </a:p>
        </p:txBody>
      </p:sp>
      <p:sp>
        <p:nvSpPr>
          <p:cNvPr id="24" name="Výbuch 1 23"/>
          <p:cNvSpPr/>
          <p:nvPr/>
        </p:nvSpPr>
        <p:spPr>
          <a:xfrm>
            <a:off x="7286644" y="6000768"/>
            <a:ext cx="1357322" cy="85723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SVŮJ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1" grpId="0" animBg="1"/>
      <p:bldP spid="12" grpId="0" animBg="1"/>
      <p:bldP spid="13" grpId="0" animBg="1"/>
      <p:bldP spid="14" grpId="0" animBg="1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8926" y="142852"/>
            <a:ext cx="2860077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214422"/>
            <a:ext cx="5186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ŘÍKEJTE O SOBĚ CO MÁTE A VĚTY NAPIŠTE :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596" y="1643050"/>
          <a:ext cx="8501122" cy="4491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1122"/>
              </a:tblGrid>
              <a:tr h="561461"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4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7345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ŘÍKEJTE SVÉMU KAMARÁDOVI, CO PĚKNĚ DĚLÁ, NEBO CO UMÍ 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5720" y="1000104"/>
          <a:ext cx="8643998" cy="528641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643998"/>
              </a:tblGrid>
              <a:tr h="660802"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08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85728"/>
            <a:ext cx="4379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DOPLŇTE ZÁJMENA </a:t>
            </a:r>
            <a:r>
              <a:rPr lang="cs-CZ" b="1" dirty="0" smtClean="0">
                <a:solidFill>
                  <a:srgbClr val="00B050"/>
                </a:solidFill>
              </a:rPr>
              <a:t>MI, MY </a:t>
            </a:r>
            <a:r>
              <a:rPr lang="cs-CZ" dirty="0" smtClean="0"/>
              <a:t>DO VĚT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071546"/>
            <a:ext cx="398218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Půjč</a:t>
            </a:r>
            <a:r>
              <a:rPr lang="cs-CZ" dirty="0" smtClean="0"/>
              <a:t>…………pravítko.</a:t>
            </a:r>
          </a:p>
          <a:p>
            <a:endParaRPr lang="cs-CZ" dirty="0" smtClean="0"/>
          </a:p>
          <a:p>
            <a:r>
              <a:rPr lang="cs-CZ" dirty="0" smtClean="0"/>
              <a:t>Podej…………. Ručník</a:t>
            </a:r>
          </a:p>
          <a:p>
            <a:endParaRPr lang="cs-CZ" dirty="0" smtClean="0"/>
          </a:p>
          <a:p>
            <a:r>
              <a:rPr lang="cs-CZ" dirty="0" smtClean="0"/>
              <a:t>……..teď máme geometrii.</a:t>
            </a:r>
          </a:p>
          <a:p>
            <a:endParaRPr lang="cs-CZ" dirty="0" smtClean="0"/>
          </a:p>
          <a:p>
            <a:r>
              <a:rPr lang="cs-CZ" dirty="0" smtClean="0"/>
              <a:t>…….se chceme jít koupat.</a:t>
            </a:r>
          </a:p>
          <a:p>
            <a:endParaRPr lang="cs-CZ" dirty="0" smtClean="0"/>
          </a:p>
          <a:p>
            <a:r>
              <a:rPr lang="cs-CZ" dirty="0" smtClean="0"/>
              <a:t>Přineseš………..kazety?</a:t>
            </a:r>
          </a:p>
          <a:p>
            <a:endParaRPr lang="cs-CZ" dirty="0" smtClean="0"/>
          </a:p>
          <a:p>
            <a:r>
              <a:rPr lang="cs-CZ" dirty="0" smtClean="0"/>
              <a:t>………..si chceme pustit pohádku.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00760" y="1142984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mi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8016" y="157161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2264" y="428604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My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43570" y="2071678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My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00958" y="2143116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mi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43834" y="928670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0B0L0CFH\MP9003414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5286388"/>
            <a:ext cx="1685924" cy="1090230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P9003373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4714884"/>
            <a:ext cx="1447420" cy="1828800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P9004491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714752"/>
            <a:ext cx="1250435" cy="12144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239</Words>
  <Application>Microsoft Office PowerPoint</Application>
  <PresentationFormat>Předvádění na obrazovce (4:3)</PresentationFormat>
  <Paragraphs>88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35</cp:revision>
  <dcterms:created xsi:type="dcterms:W3CDTF">2011-06-20T10:40:08Z</dcterms:created>
  <dcterms:modified xsi:type="dcterms:W3CDTF">2014-10-20T12:25:10Z</dcterms:modified>
</cp:coreProperties>
</file>