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EA217-72A7-471F-BC39-399F0A5FBA5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1DB5B-626C-41FF-8764-0E66DC6F6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988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EA217-72A7-471F-BC39-399F0A5FBA5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1DB5B-626C-41FF-8764-0E66DC6F6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420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EA217-72A7-471F-BC39-399F0A5FBA5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1DB5B-626C-41FF-8764-0E66DC6F6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421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EA217-72A7-471F-BC39-399F0A5FBA5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1DB5B-626C-41FF-8764-0E66DC6F6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132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EA217-72A7-471F-BC39-399F0A5FBA5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1DB5B-626C-41FF-8764-0E66DC6F6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954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EA217-72A7-471F-BC39-399F0A5FBA5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1DB5B-626C-41FF-8764-0E66DC6F6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443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EA217-72A7-471F-BC39-399F0A5FBA5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1DB5B-626C-41FF-8764-0E66DC6F6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807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EA217-72A7-471F-BC39-399F0A5FBA5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1DB5B-626C-41FF-8764-0E66DC6F6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010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EA217-72A7-471F-BC39-399F0A5FBA5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1DB5B-626C-41FF-8764-0E66DC6F6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2684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EA217-72A7-471F-BC39-399F0A5FBA5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1DB5B-626C-41FF-8764-0E66DC6F6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9373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EA217-72A7-471F-BC39-399F0A5FBA5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1DB5B-626C-41FF-8764-0E66DC6F6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189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8EA217-72A7-471F-BC39-399F0A5FBA5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41DB5B-626C-41FF-8764-0E66DC6F6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558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novale.ZSHORNISLAVKOV\AppData\Local\Microsoft\Windows\Temporary Internet Files\Content.IE5\F16BSD0D\MP9004012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6" y="0"/>
            <a:ext cx="912865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      </a:t>
            </a:r>
            <a:r>
              <a:rPr lang="cs-CZ" b="1" u="sng" dirty="0" smtClean="0">
                <a:solidFill>
                  <a:schemeClr val="bg1"/>
                </a:solidFill>
              </a:rPr>
              <a:t>SOPEČNÁ ČINNOST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VY_32_INOVACE_253_SOPEČNÁ ČINNOST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Mgr. Lenka Nováková 1.ZŠ Horní Slavkov</a:t>
            </a:r>
          </a:p>
          <a:p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661248"/>
            <a:ext cx="6096000" cy="99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53510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Jak vzniká?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5446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</a:t>
            </a:r>
            <a:r>
              <a:rPr lang="cs-CZ" sz="2000" b="1" dirty="0" smtClean="0">
                <a:solidFill>
                  <a:schemeClr val="bg1"/>
                </a:solidFill>
              </a:rPr>
              <a:t>2.litosferická deska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podsouvá se a taví se…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                     Láva</a:t>
            </a:r>
            <a:endParaRPr lang="cs-CZ" sz="28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                 Sopka</a:t>
            </a:r>
          </a:p>
          <a:p>
            <a:pPr marL="0" indent="0" algn="r"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 algn="r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Magmatický komí</a:t>
            </a:r>
            <a:r>
              <a:rPr lang="cs-CZ" sz="2800" dirty="0" smtClean="0">
                <a:solidFill>
                  <a:schemeClr val="bg1"/>
                </a:solidFill>
              </a:rPr>
              <a:t>n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bg1"/>
                </a:solidFill>
              </a:rPr>
              <a:t>Litosferické</a:t>
            </a:r>
            <a:r>
              <a:rPr lang="cs-CZ" sz="2800" b="1" dirty="0" smtClean="0">
                <a:solidFill>
                  <a:schemeClr val="bg1"/>
                </a:solidFill>
              </a:rPr>
              <a:t> desky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 rot="1190153">
            <a:off x="1207630" y="1886123"/>
            <a:ext cx="3312368" cy="360040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43040">
            <a:off x="3398491" y="1874055"/>
            <a:ext cx="3335337" cy="384175"/>
          </a:xfrm>
          <a:prstGeom prst="rect">
            <a:avLst/>
          </a:prstGeom>
          <a:noFill/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187624" y="1550529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1.litosferická deska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9" name="Volný tvar 18"/>
          <p:cNvSpPr/>
          <p:nvPr/>
        </p:nvSpPr>
        <p:spPr>
          <a:xfrm>
            <a:off x="3248167" y="4285174"/>
            <a:ext cx="1364776" cy="709907"/>
          </a:xfrm>
          <a:custGeom>
            <a:avLst/>
            <a:gdLst>
              <a:gd name="connsiteX0" fmla="*/ 0 w 1364776"/>
              <a:gd name="connsiteY0" fmla="*/ 696259 h 709907"/>
              <a:gd name="connsiteX1" fmla="*/ 40943 w 1364776"/>
              <a:gd name="connsiteY1" fmla="*/ 628020 h 709907"/>
              <a:gd name="connsiteX2" fmla="*/ 68239 w 1364776"/>
              <a:gd name="connsiteY2" fmla="*/ 546133 h 709907"/>
              <a:gd name="connsiteX3" fmla="*/ 81887 w 1364776"/>
              <a:gd name="connsiteY3" fmla="*/ 505190 h 709907"/>
              <a:gd name="connsiteX4" fmla="*/ 95534 w 1364776"/>
              <a:gd name="connsiteY4" fmla="*/ 464247 h 709907"/>
              <a:gd name="connsiteX5" fmla="*/ 122830 w 1364776"/>
              <a:gd name="connsiteY5" fmla="*/ 423304 h 709907"/>
              <a:gd name="connsiteX6" fmla="*/ 177421 w 1364776"/>
              <a:gd name="connsiteY6" fmla="*/ 300474 h 709907"/>
              <a:gd name="connsiteX7" fmla="*/ 204717 w 1364776"/>
              <a:gd name="connsiteY7" fmla="*/ 204939 h 709907"/>
              <a:gd name="connsiteX8" fmla="*/ 259308 w 1364776"/>
              <a:gd name="connsiteY8" fmla="*/ 123053 h 709907"/>
              <a:gd name="connsiteX9" fmla="*/ 300251 w 1364776"/>
              <a:gd name="connsiteY9" fmla="*/ 95757 h 709907"/>
              <a:gd name="connsiteX10" fmla="*/ 409433 w 1364776"/>
              <a:gd name="connsiteY10" fmla="*/ 27519 h 709907"/>
              <a:gd name="connsiteX11" fmla="*/ 450376 w 1364776"/>
              <a:gd name="connsiteY11" fmla="*/ 13871 h 709907"/>
              <a:gd name="connsiteX12" fmla="*/ 545911 w 1364776"/>
              <a:gd name="connsiteY12" fmla="*/ 41166 h 709907"/>
              <a:gd name="connsiteX13" fmla="*/ 600502 w 1364776"/>
              <a:gd name="connsiteY13" fmla="*/ 54814 h 709907"/>
              <a:gd name="connsiteX14" fmla="*/ 818866 w 1364776"/>
              <a:gd name="connsiteY14" fmla="*/ 223 h 709907"/>
              <a:gd name="connsiteX15" fmla="*/ 928048 w 1364776"/>
              <a:gd name="connsiteY15" fmla="*/ 27519 h 709907"/>
              <a:gd name="connsiteX16" fmla="*/ 968991 w 1364776"/>
              <a:gd name="connsiteY16" fmla="*/ 54814 h 709907"/>
              <a:gd name="connsiteX17" fmla="*/ 1009934 w 1364776"/>
              <a:gd name="connsiteY17" fmla="*/ 68462 h 709907"/>
              <a:gd name="connsiteX18" fmla="*/ 1037230 w 1364776"/>
              <a:gd name="connsiteY18" fmla="*/ 109405 h 709907"/>
              <a:gd name="connsiteX19" fmla="*/ 1078173 w 1364776"/>
              <a:gd name="connsiteY19" fmla="*/ 136701 h 709907"/>
              <a:gd name="connsiteX20" fmla="*/ 1119117 w 1364776"/>
              <a:gd name="connsiteY20" fmla="*/ 218587 h 709907"/>
              <a:gd name="connsiteX21" fmla="*/ 1132764 w 1364776"/>
              <a:gd name="connsiteY21" fmla="*/ 259530 h 709907"/>
              <a:gd name="connsiteX22" fmla="*/ 1160060 w 1364776"/>
              <a:gd name="connsiteY22" fmla="*/ 300474 h 709907"/>
              <a:gd name="connsiteX23" fmla="*/ 1173708 w 1364776"/>
              <a:gd name="connsiteY23" fmla="*/ 341417 h 709907"/>
              <a:gd name="connsiteX24" fmla="*/ 1214651 w 1364776"/>
              <a:gd name="connsiteY24" fmla="*/ 355065 h 709907"/>
              <a:gd name="connsiteX25" fmla="*/ 1241946 w 1364776"/>
              <a:gd name="connsiteY25" fmla="*/ 396008 h 709907"/>
              <a:gd name="connsiteX26" fmla="*/ 1228299 w 1364776"/>
              <a:gd name="connsiteY26" fmla="*/ 436951 h 709907"/>
              <a:gd name="connsiteX27" fmla="*/ 1255594 w 1364776"/>
              <a:gd name="connsiteY27" fmla="*/ 518838 h 709907"/>
              <a:gd name="connsiteX28" fmla="*/ 1255594 w 1364776"/>
              <a:gd name="connsiteY28" fmla="*/ 518838 h 709907"/>
              <a:gd name="connsiteX29" fmla="*/ 1310185 w 1364776"/>
              <a:gd name="connsiteY29" fmla="*/ 600725 h 709907"/>
              <a:gd name="connsiteX30" fmla="*/ 1323833 w 1364776"/>
              <a:gd name="connsiteY30" fmla="*/ 641668 h 709907"/>
              <a:gd name="connsiteX31" fmla="*/ 1351129 w 1364776"/>
              <a:gd name="connsiteY31" fmla="*/ 682611 h 709907"/>
              <a:gd name="connsiteX32" fmla="*/ 1364776 w 1364776"/>
              <a:gd name="connsiteY32" fmla="*/ 709907 h 7099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364776" h="709907">
                <a:moveTo>
                  <a:pt x="0" y="696259"/>
                </a:moveTo>
                <a:cubicBezTo>
                  <a:pt x="13648" y="673513"/>
                  <a:pt x="29966" y="652169"/>
                  <a:pt x="40943" y="628020"/>
                </a:cubicBezTo>
                <a:cubicBezTo>
                  <a:pt x="52849" y="601827"/>
                  <a:pt x="59140" y="573429"/>
                  <a:pt x="68239" y="546133"/>
                </a:cubicBezTo>
                <a:lnTo>
                  <a:pt x="81887" y="505190"/>
                </a:lnTo>
                <a:cubicBezTo>
                  <a:pt x="86436" y="491542"/>
                  <a:pt x="87554" y="476217"/>
                  <a:pt x="95534" y="464247"/>
                </a:cubicBezTo>
                <a:lnTo>
                  <a:pt x="122830" y="423304"/>
                </a:lnTo>
                <a:cubicBezTo>
                  <a:pt x="155313" y="325856"/>
                  <a:pt x="134166" y="365357"/>
                  <a:pt x="177421" y="300474"/>
                </a:cubicBezTo>
                <a:cubicBezTo>
                  <a:pt x="180633" y="287625"/>
                  <a:pt x="195818" y="220958"/>
                  <a:pt x="204717" y="204939"/>
                </a:cubicBezTo>
                <a:cubicBezTo>
                  <a:pt x="220649" y="176262"/>
                  <a:pt x="232013" y="141250"/>
                  <a:pt x="259308" y="123053"/>
                </a:cubicBezTo>
                <a:lnTo>
                  <a:pt x="300251" y="95757"/>
                </a:lnTo>
                <a:cubicBezTo>
                  <a:pt x="343506" y="30874"/>
                  <a:pt x="311985" y="60001"/>
                  <a:pt x="409433" y="27519"/>
                </a:cubicBezTo>
                <a:lnTo>
                  <a:pt x="450376" y="13871"/>
                </a:lnTo>
                <a:cubicBezTo>
                  <a:pt x="621035" y="56537"/>
                  <a:pt x="408856" y="2008"/>
                  <a:pt x="545911" y="41166"/>
                </a:cubicBezTo>
                <a:cubicBezTo>
                  <a:pt x="563946" y="46319"/>
                  <a:pt x="582305" y="50265"/>
                  <a:pt x="600502" y="54814"/>
                </a:cubicBezTo>
                <a:cubicBezTo>
                  <a:pt x="673290" y="36617"/>
                  <a:pt x="744097" y="6454"/>
                  <a:pt x="818866" y="223"/>
                </a:cubicBezTo>
                <a:cubicBezTo>
                  <a:pt x="856251" y="-2892"/>
                  <a:pt x="928048" y="27519"/>
                  <a:pt x="928048" y="27519"/>
                </a:cubicBezTo>
                <a:cubicBezTo>
                  <a:pt x="941696" y="36617"/>
                  <a:pt x="954320" y="47479"/>
                  <a:pt x="968991" y="54814"/>
                </a:cubicBezTo>
                <a:cubicBezTo>
                  <a:pt x="981858" y="61248"/>
                  <a:pt x="998700" y="59475"/>
                  <a:pt x="1009934" y="68462"/>
                </a:cubicBezTo>
                <a:cubicBezTo>
                  <a:pt x="1022742" y="78709"/>
                  <a:pt x="1025632" y="97807"/>
                  <a:pt x="1037230" y="109405"/>
                </a:cubicBezTo>
                <a:cubicBezTo>
                  <a:pt x="1048828" y="121003"/>
                  <a:pt x="1064525" y="127602"/>
                  <a:pt x="1078173" y="136701"/>
                </a:cubicBezTo>
                <a:cubicBezTo>
                  <a:pt x="1112480" y="239619"/>
                  <a:pt x="1066200" y="112754"/>
                  <a:pt x="1119117" y="218587"/>
                </a:cubicBezTo>
                <a:cubicBezTo>
                  <a:pt x="1125551" y="231454"/>
                  <a:pt x="1126331" y="246663"/>
                  <a:pt x="1132764" y="259530"/>
                </a:cubicBezTo>
                <a:cubicBezTo>
                  <a:pt x="1140100" y="274201"/>
                  <a:pt x="1152724" y="285803"/>
                  <a:pt x="1160060" y="300474"/>
                </a:cubicBezTo>
                <a:cubicBezTo>
                  <a:pt x="1166494" y="313341"/>
                  <a:pt x="1163536" y="331245"/>
                  <a:pt x="1173708" y="341417"/>
                </a:cubicBezTo>
                <a:cubicBezTo>
                  <a:pt x="1183880" y="351589"/>
                  <a:pt x="1201003" y="350516"/>
                  <a:pt x="1214651" y="355065"/>
                </a:cubicBezTo>
                <a:cubicBezTo>
                  <a:pt x="1223749" y="368713"/>
                  <a:pt x="1239249" y="379829"/>
                  <a:pt x="1241946" y="396008"/>
                </a:cubicBezTo>
                <a:cubicBezTo>
                  <a:pt x="1244311" y="410198"/>
                  <a:pt x="1226710" y="422653"/>
                  <a:pt x="1228299" y="436951"/>
                </a:cubicBezTo>
                <a:cubicBezTo>
                  <a:pt x="1231476" y="465547"/>
                  <a:pt x="1246496" y="491542"/>
                  <a:pt x="1255594" y="518838"/>
                </a:cubicBezTo>
                <a:lnTo>
                  <a:pt x="1255594" y="518838"/>
                </a:lnTo>
                <a:cubicBezTo>
                  <a:pt x="1273791" y="546134"/>
                  <a:pt x="1299811" y="569603"/>
                  <a:pt x="1310185" y="600725"/>
                </a:cubicBezTo>
                <a:cubicBezTo>
                  <a:pt x="1314734" y="614373"/>
                  <a:pt x="1317399" y="628801"/>
                  <a:pt x="1323833" y="641668"/>
                </a:cubicBezTo>
                <a:cubicBezTo>
                  <a:pt x="1331169" y="656339"/>
                  <a:pt x="1342690" y="668546"/>
                  <a:pt x="1351129" y="682611"/>
                </a:cubicBezTo>
                <a:cubicBezTo>
                  <a:pt x="1356363" y="691334"/>
                  <a:pt x="1360227" y="700808"/>
                  <a:pt x="1364776" y="70990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3166281" y="4053385"/>
            <a:ext cx="1651833" cy="928048"/>
          </a:xfrm>
          <a:custGeom>
            <a:avLst/>
            <a:gdLst>
              <a:gd name="connsiteX0" fmla="*/ 0 w 1651833"/>
              <a:gd name="connsiteY0" fmla="*/ 887105 h 928048"/>
              <a:gd name="connsiteX1" fmla="*/ 13647 w 1651833"/>
              <a:gd name="connsiteY1" fmla="*/ 818866 h 928048"/>
              <a:gd name="connsiteX2" fmla="*/ 40943 w 1651833"/>
              <a:gd name="connsiteY2" fmla="*/ 764275 h 928048"/>
              <a:gd name="connsiteX3" fmla="*/ 54591 w 1651833"/>
              <a:gd name="connsiteY3" fmla="*/ 723331 h 928048"/>
              <a:gd name="connsiteX4" fmla="*/ 81886 w 1651833"/>
              <a:gd name="connsiteY4" fmla="*/ 655093 h 928048"/>
              <a:gd name="connsiteX5" fmla="*/ 95534 w 1651833"/>
              <a:gd name="connsiteY5" fmla="*/ 559558 h 928048"/>
              <a:gd name="connsiteX6" fmla="*/ 109182 w 1651833"/>
              <a:gd name="connsiteY6" fmla="*/ 518615 h 928048"/>
              <a:gd name="connsiteX7" fmla="*/ 122829 w 1651833"/>
              <a:gd name="connsiteY7" fmla="*/ 464024 h 928048"/>
              <a:gd name="connsiteX8" fmla="*/ 150125 w 1651833"/>
              <a:gd name="connsiteY8" fmla="*/ 382137 h 928048"/>
              <a:gd name="connsiteX9" fmla="*/ 232012 w 1651833"/>
              <a:gd name="connsiteY9" fmla="*/ 327546 h 928048"/>
              <a:gd name="connsiteX10" fmla="*/ 272955 w 1651833"/>
              <a:gd name="connsiteY10" fmla="*/ 300251 h 928048"/>
              <a:gd name="connsiteX11" fmla="*/ 327546 w 1651833"/>
              <a:gd name="connsiteY11" fmla="*/ 272955 h 928048"/>
              <a:gd name="connsiteX12" fmla="*/ 423080 w 1651833"/>
              <a:gd name="connsiteY12" fmla="*/ 150125 h 928048"/>
              <a:gd name="connsiteX13" fmla="*/ 450376 w 1651833"/>
              <a:gd name="connsiteY13" fmla="*/ 40943 h 928048"/>
              <a:gd name="connsiteX14" fmla="*/ 532262 w 1651833"/>
              <a:gd name="connsiteY14" fmla="*/ 13648 h 928048"/>
              <a:gd name="connsiteX15" fmla="*/ 573206 w 1651833"/>
              <a:gd name="connsiteY15" fmla="*/ 0 h 928048"/>
              <a:gd name="connsiteX16" fmla="*/ 655092 w 1651833"/>
              <a:gd name="connsiteY16" fmla="*/ 40943 h 928048"/>
              <a:gd name="connsiteX17" fmla="*/ 750626 w 1651833"/>
              <a:gd name="connsiteY17" fmla="*/ 68239 h 928048"/>
              <a:gd name="connsiteX18" fmla="*/ 1009934 w 1651833"/>
              <a:gd name="connsiteY18" fmla="*/ 81887 h 928048"/>
              <a:gd name="connsiteX19" fmla="*/ 1091820 w 1651833"/>
              <a:gd name="connsiteY19" fmla="*/ 109182 h 928048"/>
              <a:gd name="connsiteX20" fmla="*/ 1173707 w 1651833"/>
              <a:gd name="connsiteY20" fmla="*/ 191069 h 928048"/>
              <a:gd name="connsiteX21" fmla="*/ 1201003 w 1651833"/>
              <a:gd name="connsiteY21" fmla="*/ 232012 h 928048"/>
              <a:gd name="connsiteX22" fmla="*/ 1241946 w 1651833"/>
              <a:gd name="connsiteY22" fmla="*/ 259308 h 928048"/>
              <a:gd name="connsiteX23" fmla="*/ 1323832 w 1651833"/>
              <a:gd name="connsiteY23" fmla="*/ 341194 h 928048"/>
              <a:gd name="connsiteX24" fmla="*/ 1364776 w 1651833"/>
              <a:gd name="connsiteY24" fmla="*/ 382137 h 928048"/>
              <a:gd name="connsiteX25" fmla="*/ 1419367 w 1651833"/>
              <a:gd name="connsiteY25" fmla="*/ 450376 h 928048"/>
              <a:gd name="connsiteX26" fmla="*/ 1473958 w 1651833"/>
              <a:gd name="connsiteY26" fmla="*/ 518615 h 928048"/>
              <a:gd name="connsiteX27" fmla="*/ 1501253 w 1651833"/>
              <a:gd name="connsiteY27" fmla="*/ 559558 h 928048"/>
              <a:gd name="connsiteX28" fmla="*/ 1528549 w 1651833"/>
              <a:gd name="connsiteY28" fmla="*/ 641445 h 928048"/>
              <a:gd name="connsiteX29" fmla="*/ 1555844 w 1651833"/>
              <a:gd name="connsiteY29" fmla="*/ 682388 h 928048"/>
              <a:gd name="connsiteX30" fmla="*/ 1583140 w 1651833"/>
              <a:gd name="connsiteY30" fmla="*/ 764275 h 928048"/>
              <a:gd name="connsiteX31" fmla="*/ 1637731 w 1651833"/>
              <a:gd name="connsiteY31" fmla="*/ 846161 h 928048"/>
              <a:gd name="connsiteX32" fmla="*/ 1651379 w 1651833"/>
              <a:gd name="connsiteY32" fmla="*/ 928048 h 928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651833" h="928048">
                <a:moveTo>
                  <a:pt x="0" y="887105"/>
                </a:moveTo>
                <a:cubicBezTo>
                  <a:pt x="4549" y="864359"/>
                  <a:pt x="6312" y="840872"/>
                  <a:pt x="13647" y="818866"/>
                </a:cubicBezTo>
                <a:cubicBezTo>
                  <a:pt x="20081" y="799565"/>
                  <a:pt x="32929" y="782975"/>
                  <a:pt x="40943" y="764275"/>
                </a:cubicBezTo>
                <a:cubicBezTo>
                  <a:pt x="46610" y="751052"/>
                  <a:pt x="49540" y="736801"/>
                  <a:pt x="54591" y="723331"/>
                </a:cubicBezTo>
                <a:cubicBezTo>
                  <a:pt x="63193" y="700393"/>
                  <a:pt x="72788" y="677839"/>
                  <a:pt x="81886" y="655093"/>
                </a:cubicBezTo>
                <a:cubicBezTo>
                  <a:pt x="86435" y="623248"/>
                  <a:pt x="89225" y="591102"/>
                  <a:pt x="95534" y="559558"/>
                </a:cubicBezTo>
                <a:cubicBezTo>
                  <a:pt x="98355" y="545451"/>
                  <a:pt x="105230" y="532447"/>
                  <a:pt x="109182" y="518615"/>
                </a:cubicBezTo>
                <a:cubicBezTo>
                  <a:pt x="114335" y="500580"/>
                  <a:pt x="117439" y="481990"/>
                  <a:pt x="122829" y="464024"/>
                </a:cubicBezTo>
                <a:cubicBezTo>
                  <a:pt x="131097" y="436465"/>
                  <a:pt x="126185" y="398097"/>
                  <a:pt x="150125" y="382137"/>
                </a:cubicBezTo>
                <a:lnTo>
                  <a:pt x="232012" y="327546"/>
                </a:lnTo>
                <a:cubicBezTo>
                  <a:pt x="245660" y="318448"/>
                  <a:pt x="258284" y="307586"/>
                  <a:pt x="272955" y="300251"/>
                </a:cubicBezTo>
                <a:lnTo>
                  <a:pt x="327546" y="272955"/>
                </a:lnTo>
                <a:cubicBezTo>
                  <a:pt x="392843" y="175010"/>
                  <a:pt x="358941" y="214266"/>
                  <a:pt x="423080" y="150125"/>
                </a:cubicBezTo>
                <a:cubicBezTo>
                  <a:pt x="432179" y="113731"/>
                  <a:pt x="414787" y="52806"/>
                  <a:pt x="450376" y="40943"/>
                </a:cubicBezTo>
                <a:lnTo>
                  <a:pt x="532262" y="13648"/>
                </a:lnTo>
                <a:lnTo>
                  <a:pt x="573206" y="0"/>
                </a:lnTo>
                <a:cubicBezTo>
                  <a:pt x="676118" y="34305"/>
                  <a:pt x="549266" y="-11970"/>
                  <a:pt x="655092" y="40943"/>
                </a:cubicBezTo>
                <a:cubicBezTo>
                  <a:pt x="669376" y="48085"/>
                  <a:pt x="740039" y="67318"/>
                  <a:pt x="750626" y="68239"/>
                </a:cubicBezTo>
                <a:cubicBezTo>
                  <a:pt x="836856" y="75737"/>
                  <a:pt x="923498" y="77338"/>
                  <a:pt x="1009934" y="81887"/>
                </a:cubicBezTo>
                <a:cubicBezTo>
                  <a:pt x="1037229" y="90985"/>
                  <a:pt x="1071475" y="88837"/>
                  <a:pt x="1091820" y="109182"/>
                </a:cubicBezTo>
                <a:cubicBezTo>
                  <a:pt x="1119116" y="136478"/>
                  <a:pt x="1152294" y="158951"/>
                  <a:pt x="1173707" y="191069"/>
                </a:cubicBezTo>
                <a:cubicBezTo>
                  <a:pt x="1182806" y="204717"/>
                  <a:pt x="1189405" y="220414"/>
                  <a:pt x="1201003" y="232012"/>
                </a:cubicBezTo>
                <a:cubicBezTo>
                  <a:pt x="1212601" y="243610"/>
                  <a:pt x="1229687" y="248411"/>
                  <a:pt x="1241946" y="259308"/>
                </a:cubicBezTo>
                <a:cubicBezTo>
                  <a:pt x="1270797" y="284953"/>
                  <a:pt x="1296537" y="313899"/>
                  <a:pt x="1323832" y="341194"/>
                </a:cubicBezTo>
                <a:lnTo>
                  <a:pt x="1364776" y="382137"/>
                </a:lnTo>
                <a:cubicBezTo>
                  <a:pt x="1399077" y="485047"/>
                  <a:pt x="1348818" y="362192"/>
                  <a:pt x="1419367" y="450376"/>
                </a:cubicBezTo>
                <a:cubicBezTo>
                  <a:pt x="1494711" y="544553"/>
                  <a:pt x="1356615" y="440384"/>
                  <a:pt x="1473958" y="518615"/>
                </a:cubicBezTo>
                <a:cubicBezTo>
                  <a:pt x="1483056" y="532263"/>
                  <a:pt x="1494591" y="544569"/>
                  <a:pt x="1501253" y="559558"/>
                </a:cubicBezTo>
                <a:cubicBezTo>
                  <a:pt x="1512938" y="585850"/>
                  <a:pt x="1512589" y="617505"/>
                  <a:pt x="1528549" y="641445"/>
                </a:cubicBezTo>
                <a:cubicBezTo>
                  <a:pt x="1537647" y="655093"/>
                  <a:pt x="1549182" y="667399"/>
                  <a:pt x="1555844" y="682388"/>
                </a:cubicBezTo>
                <a:cubicBezTo>
                  <a:pt x="1567529" y="708680"/>
                  <a:pt x="1567180" y="740335"/>
                  <a:pt x="1583140" y="764275"/>
                </a:cubicBezTo>
                <a:lnTo>
                  <a:pt x="1637731" y="846161"/>
                </a:lnTo>
                <a:cubicBezTo>
                  <a:pt x="1655695" y="900052"/>
                  <a:pt x="1651379" y="872719"/>
                  <a:pt x="1651379" y="92804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2975212" y="3903260"/>
            <a:ext cx="2047164" cy="1037230"/>
          </a:xfrm>
          <a:custGeom>
            <a:avLst/>
            <a:gdLst>
              <a:gd name="connsiteX0" fmla="*/ 0 w 2047164"/>
              <a:gd name="connsiteY0" fmla="*/ 1009934 h 1037230"/>
              <a:gd name="connsiteX1" fmla="*/ 27295 w 2047164"/>
              <a:gd name="connsiteY1" fmla="*/ 777922 h 1037230"/>
              <a:gd name="connsiteX2" fmla="*/ 68239 w 2047164"/>
              <a:gd name="connsiteY2" fmla="*/ 696036 h 1037230"/>
              <a:gd name="connsiteX3" fmla="*/ 150125 w 2047164"/>
              <a:gd name="connsiteY3" fmla="*/ 655092 h 1037230"/>
              <a:gd name="connsiteX4" fmla="*/ 204716 w 2047164"/>
              <a:gd name="connsiteY4" fmla="*/ 627797 h 1037230"/>
              <a:gd name="connsiteX5" fmla="*/ 232012 w 2047164"/>
              <a:gd name="connsiteY5" fmla="*/ 586853 h 1037230"/>
              <a:gd name="connsiteX6" fmla="*/ 272955 w 2047164"/>
              <a:gd name="connsiteY6" fmla="*/ 545910 h 1037230"/>
              <a:gd name="connsiteX7" fmla="*/ 286603 w 2047164"/>
              <a:gd name="connsiteY7" fmla="*/ 504967 h 1037230"/>
              <a:gd name="connsiteX8" fmla="*/ 313898 w 2047164"/>
              <a:gd name="connsiteY8" fmla="*/ 464024 h 1037230"/>
              <a:gd name="connsiteX9" fmla="*/ 354842 w 2047164"/>
              <a:gd name="connsiteY9" fmla="*/ 327546 h 1037230"/>
              <a:gd name="connsiteX10" fmla="*/ 382137 w 2047164"/>
              <a:gd name="connsiteY10" fmla="*/ 272955 h 1037230"/>
              <a:gd name="connsiteX11" fmla="*/ 464024 w 2047164"/>
              <a:gd name="connsiteY11" fmla="*/ 218364 h 1037230"/>
              <a:gd name="connsiteX12" fmla="*/ 504967 w 2047164"/>
              <a:gd name="connsiteY12" fmla="*/ 191068 h 1037230"/>
              <a:gd name="connsiteX13" fmla="*/ 545910 w 2047164"/>
              <a:gd name="connsiteY13" fmla="*/ 163773 h 1037230"/>
              <a:gd name="connsiteX14" fmla="*/ 573206 w 2047164"/>
              <a:gd name="connsiteY14" fmla="*/ 122830 h 1037230"/>
              <a:gd name="connsiteX15" fmla="*/ 586854 w 2047164"/>
              <a:gd name="connsiteY15" fmla="*/ 81886 h 1037230"/>
              <a:gd name="connsiteX16" fmla="*/ 627797 w 2047164"/>
              <a:gd name="connsiteY16" fmla="*/ 68239 h 1037230"/>
              <a:gd name="connsiteX17" fmla="*/ 750627 w 2047164"/>
              <a:gd name="connsiteY17" fmla="*/ 0 h 1037230"/>
              <a:gd name="connsiteX18" fmla="*/ 818866 w 2047164"/>
              <a:gd name="connsiteY18" fmla="*/ 13647 h 1037230"/>
              <a:gd name="connsiteX19" fmla="*/ 859809 w 2047164"/>
              <a:gd name="connsiteY19" fmla="*/ 27295 h 1037230"/>
              <a:gd name="connsiteX20" fmla="*/ 914400 w 2047164"/>
              <a:gd name="connsiteY20" fmla="*/ 40943 h 1037230"/>
              <a:gd name="connsiteX21" fmla="*/ 955343 w 2047164"/>
              <a:gd name="connsiteY21" fmla="*/ 54591 h 1037230"/>
              <a:gd name="connsiteX22" fmla="*/ 1228298 w 2047164"/>
              <a:gd name="connsiteY22" fmla="*/ 68239 h 1037230"/>
              <a:gd name="connsiteX23" fmla="*/ 1351128 w 2047164"/>
              <a:gd name="connsiteY23" fmla="*/ 163773 h 1037230"/>
              <a:gd name="connsiteX24" fmla="*/ 1433015 w 2047164"/>
              <a:gd name="connsiteY24" fmla="*/ 218364 h 1037230"/>
              <a:gd name="connsiteX25" fmla="*/ 1473958 w 2047164"/>
              <a:gd name="connsiteY25" fmla="*/ 245659 h 1037230"/>
              <a:gd name="connsiteX26" fmla="*/ 1569492 w 2047164"/>
              <a:gd name="connsiteY26" fmla="*/ 368489 h 1037230"/>
              <a:gd name="connsiteX27" fmla="*/ 1583140 w 2047164"/>
              <a:gd name="connsiteY27" fmla="*/ 409433 h 1037230"/>
              <a:gd name="connsiteX28" fmla="*/ 1665027 w 2047164"/>
              <a:gd name="connsiteY28" fmla="*/ 464024 h 1037230"/>
              <a:gd name="connsiteX29" fmla="*/ 1719618 w 2047164"/>
              <a:gd name="connsiteY29" fmla="*/ 532262 h 1037230"/>
              <a:gd name="connsiteX30" fmla="*/ 1733266 w 2047164"/>
              <a:gd name="connsiteY30" fmla="*/ 573206 h 1037230"/>
              <a:gd name="connsiteX31" fmla="*/ 1815152 w 2047164"/>
              <a:gd name="connsiteY31" fmla="*/ 655092 h 1037230"/>
              <a:gd name="connsiteX32" fmla="*/ 1869743 w 2047164"/>
              <a:gd name="connsiteY32" fmla="*/ 736979 h 1037230"/>
              <a:gd name="connsiteX33" fmla="*/ 1897039 w 2047164"/>
              <a:gd name="connsiteY33" fmla="*/ 777922 h 1037230"/>
              <a:gd name="connsiteX34" fmla="*/ 1910687 w 2047164"/>
              <a:gd name="connsiteY34" fmla="*/ 818865 h 1037230"/>
              <a:gd name="connsiteX35" fmla="*/ 1937982 w 2047164"/>
              <a:gd name="connsiteY35" fmla="*/ 859809 h 1037230"/>
              <a:gd name="connsiteX36" fmla="*/ 1965278 w 2047164"/>
              <a:gd name="connsiteY36" fmla="*/ 941695 h 1037230"/>
              <a:gd name="connsiteX37" fmla="*/ 1992573 w 2047164"/>
              <a:gd name="connsiteY37" fmla="*/ 982639 h 1037230"/>
              <a:gd name="connsiteX38" fmla="*/ 2006221 w 2047164"/>
              <a:gd name="connsiteY38" fmla="*/ 1023582 h 1037230"/>
              <a:gd name="connsiteX39" fmla="*/ 2047164 w 2047164"/>
              <a:gd name="connsiteY39" fmla="*/ 1037230 h 10372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047164" h="1037230">
                <a:moveTo>
                  <a:pt x="0" y="1009934"/>
                </a:moveTo>
                <a:cubicBezTo>
                  <a:pt x="8373" y="909461"/>
                  <a:pt x="5955" y="863284"/>
                  <a:pt x="27295" y="777922"/>
                </a:cubicBezTo>
                <a:cubicBezTo>
                  <a:pt x="34695" y="748322"/>
                  <a:pt x="46001" y="718274"/>
                  <a:pt x="68239" y="696036"/>
                </a:cubicBezTo>
                <a:cubicBezTo>
                  <a:pt x="101024" y="663251"/>
                  <a:pt x="111274" y="671742"/>
                  <a:pt x="150125" y="655092"/>
                </a:cubicBezTo>
                <a:cubicBezTo>
                  <a:pt x="168825" y="647078"/>
                  <a:pt x="186519" y="636895"/>
                  <a:pt x="204716" y="627797"/>
                </a:cubicBezTo>
                <a:cubicBezTo>
                  <a:pt x="213815" y="614149"/>
                  <a:pt x="221511" y="599454"/>
                  <a:pt x="232012" y="586853"/>
                </a:cubicBezTo>
                <a:cubicBezTo>
                  <a:pt x="244368" y="572026"/>
                  <a:pt x="262249" y="561969"/>
                  <a:pt x="272955" y="545910"/>
                </a:cubicBezTo>
                <a:cubicBezTo>
                  <a:pt x="280935" y="533940"/>
                  <a:pt x="280169" y="517834"/>
                  <a:pt x="286603" y="504967"/>
                </a:cubicBezTo>
                <a:cubicBezTo>
                  <a:pt x="293938" y="490296"/>
                  <a:pt x="304800" y="477672"/>
                  <a:pt x="313898" y="464024"/>
                </a:cubicBezTo>
                <a:cubicBezTo>
                  <a:pt x="323694" y="424841"/>
                  <a:pt x="338228" y="360775"/>
                  <a:pt x="354842" y="327546"/>
                </a:cubicBezTo>
                <a:cubicBezTo>
                  <a:pt x="363940" y="309349"/>
                  <a:pt x="367751" y="287341"/>
                  <a:pt x="382137" y="272955"/>
                </a:cubicBezTo>
                <a:cubicBezTo>
                  <a:pt x="405334" y="249758"/>
                  <a:pt x="436728" y="236561"/>
                  <a:pt x="464024" y="218364"/>
                </a:cubicBezTo>
                <a:lnTo>
                  <a:pt x="504967" y="191068"/>
                </a:lnTo>
                <a:lnTo>
                  <a:pt x="545910" y="163773"/>
                </a:lnTo>
                <a:cubicBezTo>
                  <a:pt x="555009" y="150125"/>
                  <a:pt x="565870" y="137501"/>
                  <a:pt x="573206" y="122830"/>
                </a:cubicBezTo>
                <a:cubicBezTo>
                  <a:pt x="579640" y="109963"/>
                  <a:pt x="576681" y="92059"/>
                  <a:pt x="586854" y="81886"/>
                </a:cubicBezTo>
                <a:cubicBezTo>
                  <a:pt x="597026" y="71714"/>
                  <a:pt x="614149" y="72788"/>
                  <a:pt x="627797" y="68239"/>
                </a:cubicBezTo>
                <a:cubicBezTo>
                  <a:pt x="721654" y="5667"/>
                  <a:pt x="678562" y="24021"/>
                  <a:pt x="750627" y="0"/>
                </a:cubicBezTo>
                <a:cubicBezTo>
                  <a:pt x="773373" y="4549"/>
                  <a:pt x="796362" y="8021"/>
                  <a:pt x="818866" y="13647"/>
                </a:cubicBezTo>
                <a:cubicBezTo>
                  <a:pt x="832822" y="17136"/>
                  <a:pt x="845977" y="23343"/>
                  <a:pt x="859809" y="27295"/>
                </a:cubicBezTo>
                <a:cubicBezTo>
                  <a:pt x="877844" y="32448"/>
                  <a:pt x="896365" y="35790"/>
                  <a:pt x="914400" y="40943"/>
                </a:cubicBezTo>
                <a:cubicBezTo>
                  <a:pt x="928232" y="44895"/>
                  <a:pt x="941011" y="53345"/>
                  <a:pt x="955343" y="54591"/>
                </a:cubicBezTo>
                <a:cubicBezTo>
                  <a:pt x="1046099" y="62483"/>
                  <a:pt x="1137313" y="63690"/>
                  <a:pt x="1228298" y="68239"/>
                </a:cubicBezTo>
                <a:cubicBezTo>
                  <a:pt x="1340171" y="105527"/>
                  <a:pt x="1167012" y="41030"/>
                  <a:pt x="1351128" y="163773"/>
                </a:cubicBezTo>
                <a:lnTo>
                  <a:pt x="1433015" y="218364"/>
                </a:lnTo>
                <a:lnTo>
                  <a:pt x="1473958" y="245659"/>
                </a:lnTo>
                <a:cubicBezTo>
                  <a:pt x="1539255" y="343605"/>
                  <a:pt x="1505352" y="304349"/>
                  <a:pt x="1569492" y="368489"/>
                </a:cubicBezTo>
                <a:cubicBezTo>
                  <a:pt x="1574041" y="382137"/>
                  <a:pt x="1572967" y="399260"/>
                  <a:pt x="1583140" y="409433"/>
                </a:cubicBezTo>
                <a:cubicBezTo>
                  <a:pt x="1606337" y="432630"/>
                  <a:pt x="1665027" y="464024"/>
                  <a:pt x="1665027" y="464024"/>
                </a:cubicBezTo>
                <a:cubicBezTo>
                  <a:pt x="1699332" y="566938"/>
                  <a:pt x="1649066" y="444072"/>
                  <a:pt x="1719618" y="532262"/>
                </a:cubicBezTo>
                <a:cubicBezTo>
                  <a:pt x="1728605" y="543496"/>
                  <a:pt x="1724434" y="561850"/>
                  <a:pt x="1733266" y="573206"/>
                </a:cubicBezTo>
                <a:cubicBezTo>
                  <a:pt x="1756965" y="603676"/>
                  <a:pt x="1793740" y="622974"/>
                  <a:pt x="1815152" y="655092"/>
                </a:cubicBezTo>
                <a:lnTo>
                  <a:pt x="1869743" y="736979"/>
                </a:lnTo>
                <a:cubicBezTo>
                  <a:pt x="1878842" y="750627"/>
                  <a:pt x="1891852" y="762361"/>
                  <a:pt x="1897039" y="777922"/>
                </a:cubicBezTo>
                <a:cubicBezTo>
                  <a:pt x="1901588" y="791570"/>
                  <a:pt x="1904253" y="805998"/>
                  <a:pt x="1910687" y="818865"/>
                </a:cubicBezTo>
                <a:cubicBezTo>
                  <a:pt x="1918022" y="833536"/>
                  <a:pt x="1931320" y="844820"/>
                  <a:pt x="1937982" y="859809"/>
                </a:cubicBezTo>
                <a:cubicBezTo>
                  <a:pt x="1949667" y="886101"/>
                  <a:pt x="1949319" y="917755"/>
                  <a:pt x="1965278" y="941695"/>
                </a:cubicBezTo>
                <a:cubicBezTo>
                  <a:pt x="1974376" y="955343"/>
                  <a:pt x="1985238" y="967968"/>
                  <a:pt x="1992573" y="982639"/>
                </a:cubicBezTo>
                <a:cubicBezTo>
                  <a:pt x="1999007" y="995506"/>
                  <a:pt x="1996049" y="1013410"/>
                  <a:pt x="2006221" y="1023582"/>
                </a:cubicBezTo>
                <a:cubicBezTo>
                  <a:pt x="2016393" y="1033754"/>
                  <a:pt x="2047164" y="1037230"/>
                  <a:pt x="2047164" y="103723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3779043" y="3957851"/>
            <a:ext cx="110635" cy="1009934"/>
          </a:xfrm>
          <a:custGeom>
            <a:avLst/>
            <a:gdLst>
              <a:gd name="connsiteX0" fmla="*/ 96921 w 110635"/>
              <a:gd name="connsiteY0" fmla="*/ 0 h 1009934"/>
              <a:gd name="connsiteX1" fmla="*/ 96921 w 110635"/>
              <a:gd name="connsiteY1" fmla="*/ 464024 h 1009934"/>
              <a:gd name="connsiteX2" fmla="*/ 55978 w 110635"/>
              <a:gd name="connsiteY2" fmla="*/ 614149 h 1009934"/>
              <a:gd name="connsiteX3" fmla="*/ 28682 w 110635"/>
              <a:gd name="connsiteY3" fmla="*/ 750627 h 1009934"/>
              <a:gd name="connsiteX4" fmla="*/ 1387 w 110635"/>
              <a:gd name="connsiteY4" fmla="*/ 859809 h 1009934"/>
              <a:gd name="connsiteX5" fmla="*/ 1387 w 110635"/>
              <a:gd name="connsiteY5" fmla="*/ 1009934 h 10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635" h="1009934">
                <a:moveTo>
                  <a:pt x="96921" y="0"/>
                </a:moveTo>
                <a:cubicBezTo>
                  <a:pt x="107410" y="199284"/>
                  <a:pt x="121663" y="274333"/>
                  <a:pt x="96921" y="464024"/>
                </a:cubicBezTo>
                <a:cubicBezTo>
                  <a:pt x="85243" y="553555"/>
                  <a:pt x="74162" y="550505"/>
                  <a:pt x="55978" y="614149"/>
                </a:cubicBezTo>
                <a:cubicBezTo>
                  <a:pt x="28789" y="709307"/>
                  <a:pt x="55489" y="629995"/>
                  <a:pt x="28682" y="750627"/>
                </a:cubicBezTo>
                <a:cubicBezTo>
                  <a:pt x="14733" y="813400"/>
                  <a:pt x="6516" y="777749"/>
                  <a:pt x="1387" y="859809"/>
                </a:cubicBezTo>
                <a:cubicBezTo>
                  <a:pt x="-1735" y="909753"/>
                  <a:pt x="1387" y="959892"/>
                  <a:pt x="1387" y="100993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3998794" y="3971499"/>
            <a:ext cx="68239" cy="1078563"/>
          </a:xfrm>
          <a:custGeom>
            <a:avLst/>
            <a:gdLst>
              <a:gd name="connsiteX0" fmla="*/ 0 w 68239"/>
              <a:gd name="connsiteY0" fmla="*/ 0 h 1078563"/>
              <a:gd name="connsiteX1" fmla="*/ 27296 w 68239"/>
              <a:gd name="connsiteY1" fmla="*/ 532262 h 1078563"/>
              <a:gd name="connsiteX2" fmla="*/ 40943 w 68239"/>
              <a:gd name="connsiteY2" fmla="*/ 696035 h 1078563"/>
              <a:gd name="connsiteX3" fmla="*/ 54591 w 68239"/>
              <a:gd name="connsiteY3" fmla="*/ 750626 h 1078563"/>
              <a:gd name="connsiteX4" fmla="*/ 68239 w 68239"/>
              <a:gd name="connsiteY4" fmla="*/ 859808 h 1078563"/>
              <a:gd name="connsiteX5" fmla="*/ 40943 w 68239"/>
              <a:gd name="connsiteY5" fmla="*/ 1037229 h 1078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8239" h="1078563">
                <a:moveTo>
                  <a:pt x="0" y="0"/>
                </a:moveTo>
                <a:cubicBezTo>
                  <a:pt x="45309" y="226537"/>
                  <a:pt x="4210" y="1272"/>
                  <a:pt x="27296" y="532262"/>
                </a:cubicBezTo>
                <a:cubicBezTo>
                  <a:pt x="29675" y="586991"/>
                  <a:pt x="34148" y="641678"/>
                  <a:pt x="40943" y="696035"/>
                </a:cubicBezTo>
                <a:cubicBezTo>
                  <a:pt x="43269" y="714647"/>
                  <a:pt x="51507" y="732124"/>
                  <a:pt x="54591" y="750626"/>
                </a:cubicBezTo>
                <a:cubicBezTo>
                  <a:pt x="60621" y="786804"/>
                  <a:pt x="63690" y="823414"/>
                  <a:pt x="68239" y="859808"/>
                </a:cubicBezTo>
                <a:cubicBezTo>
                  <a:pt x="53914" y="1074675"/>
                  <a:pt x="85176" y="1125695"/>
                  <a:pt x="40943" y="103722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3425588" y="2645280"/>
            <a:ext cx="2497540" cy="2612403"/>
          </a:xfrm>
          <a:custGeom>
            <a:avLst/>
            <a:gdLst>
              <a:gd name="connsiteX0" fmla="*/ 532263 w 2497540"/>
              <a:gd name="connsiteY0" fmla="*/ 1421753 h 2612403"/>
              <a:gd name="connsiteX1" fmla="*/ 477672 w 2497540"/>
              <a:gd name="connsiteY1" fmla="*/ 1503639 h 2612403"/>
              <a:gd name="connsiteX2" fmla="*/ 504967 w 2497540"/>
              <a:gd name="connsiteY2" fmla="*/ 1612821 h 2612403"/>
              <a:gd name="connsiteX3" fmla="*/ 491319 w 2497540"/>
              <a:gd name="connsiteY3" fmla="*/ 1803890 h 2612403"/>
              <a:gd name="connsiteX4" fmla="*/ 477672 w 2497540"/>
              <a:gd name="connsiteY4" fmla="*/ 1913072 h 2612403"/>
              <a:gd name="connsiteX5" fmla="*/ 464024 w 2497540"/>
              <a:gd name="connsiteY5" fmla="*/ 1981311 h 2612403"/>
              <a:gd name="connsiteX6" fmla="*/ 504967 w 2497540"/>
              <a:gd name="connsiteY6" fmla="*/ 1831186 h 2612403"/>
              <a:gd name="connsiteX7" fmla="*/ 559558 w 2497540"/>
              <a:gd name="connsiteY7" fmla="*/ 1762947 h 2612403"/>
              <a:gd name="connsiteX8" fmla="*/ 586854 w 2497540"/>
              <a:gd name="connsiteY8" fmla="*/ 1667413 h 2612403"/>
              <a:gd name="connsiteX9" fmla="*/ 641445 w 2497540"/>
              <a:gd name="connsiteY9" fmla="*/ 1558230 h 2612403"/>
              <a:gd name="connsiteX10" fmla="*/ 655093 w 2497540"/>
              <a:gd name="connsiteY10" fmla="*/ 1517287 h 2612403"/>
              <a:gd name="connsiteX11" fmla="*/ 641445 w 2497540"/>
              <a:gd name="connsiteY11" fmla="*/ 1599174 h 2612403"/>
              <a:gd name="connsiteX12" fmla="*/ 627797 w 2497540"/>
              <a:gd name="connsiteY12" fmla="*/ 1667413 h 2612403"/>
              <a:gd name="connsiteX13" fmla="*/ 600502 w 2497540"/>
              <a:gd name="connsiteY13" fmla="*/ 1899424 h 2612403"/>
              <a:gd name="connsiteX14" fmla="*/ 545911 w 2497540"/>
              <a:gd name="connsiteY14" fmla="*/ 2035902 h 2612403"/>
              <a:gd name="connsiteX15" fmla="*/ 477672 w 2497540"/>
              <a:gd name="connsiteY15" fmla="*/ 2049550 h 2612403"/>
              <a:gd name="connsiteX16" fmla="*/ 491319 w 2497540"/>
              <a:gd name="connsiteY16" fmla="*/ 1981311 h 2612403"/>
              <a:gd name="connsiteX17" fmla="*/ 464024 w 2497540"/>
              <a:gd name="connsiteY17" fmla="*/ 2022254 h 2612403"/>
              <a:gd name="connsiteX18" fmla="*/ 423081 w 2497540"/>
              <a:gd name="connsiteY18" fmla="*/ 2076845 h 2612403"/>
              <a:gd name="connsiteX19" fmla="*/ 409433 w 2497540"/>
              <a:gd name="connsiteY19" fmla="*/ 2172380 h 2612403"/>
              <a:gd name="connsiteX20" fmla="*/ 423081 w 2497540"/>
              <a:gd name="connsiteY20" fmla="*/ 2090493 h 2612403"/>
              <a:gd name="connsiteX21" fmla="*/ 450376 w 2497540"/>
              <a:gd name="connsiteY21" fmla="*/ 1981311 h 2612403"/>
              <a:gd name="connsiteX22" fmla="*/ 409433 w 2497540"/>
              <a:gd name="connsiteY22" fmla="*/ 2035902 h 2612403"/>
              <a:gd name="connsiteX23" fmla="*/ 382137 w 2497540"/>
              <a:gd name="connsiteY23" fmla="*/ 2145084 h 2612403"/>
              <a:gd name="connsiteX24" fmla="*/ 382137 w 2497540"/>
              <a:gd name="connsiteY24" fmla="*/ 2158732 h 2612403"/>
              <a:gd name="connsiteX25" fmla="*/ 395785 w 2497540"/>
              <a:gd name="connsiteY25" fmla="*/ 2076845 h 2612403"/>
              <a:gd name="connsiteX26" fmla="*/ 423081 w 2497540"/>
              <a:gd name="connsiteY26" fmla="*/ 2035902 h 2612403"/>
              <a:gd name="connsiteX27" fmla="*/ 436728 w 2497540"/>
              <a:gd name="connsiteY27" fmla="*/ 2076845 h 2612403"/>
              <a:gd name="connsiteX28" fmla="*/ 450376 w 2497540"/>
              <a:gd name="connsiteY28" fmla="*/ 2486278 h 2612403"/>
              <a:gd name="connsiteX29" fmla="*/ 464024 w 2497540"/>
              <a:gd name="connsiteY29" fmla="*/ 2390744 h 2612403"/>
              <a:gd name="connsiteX30" fmla="*/ 477672 w 2497540"/>
              <a:gd name="connsiteY30" fmla="*/ 2322505 h 2612403"/>
              <a:gd name="connsiteX31" fmla="*/ 491319 w 2497540"/>
              <a:gd name="connsiteY31" fmla="*/ 2226971 h 2612403"/>
              <a:gd name="connsiteX32" fmla="*/ 504967 w 2497540"/>
              <a:gd name="connsiteY32" fmla="*/ 2172380 h 2612403"/>
              <a:gd name="connsiteX33" fmla="*/ 532263 w 2497540"/>
              <a:gd name="connsiteY33" fmla="*/ 2131436 h 2612403"/>
              <a:gd name="connsiteX34" fmla="*/ 545911 w 2497540"/>
              <a:gd name="connsiteY34" fmla="*/ 1940368 h 2612403"/>
              <a:gd name="connsiteX35" fmla="*/ 532263 w 2497540"/>
              <a:gd name="connsiteY35" fmla="*/ 1762947 h 2612403"/>
              <a:gd name="connsiteX36" fmla="*/ 504967 w 2497540"/>
              <a:gd name="connsiteY36" fmla="*/ 2499926 h 2612403"/>
              <a:gd name="connsiteX37" fmla="*/ 532263 w 2497540"/>
              <a:gd name="connsiteY37" fmla="*/ 2158732 h 2612403"/>
              <a:gd name="connsiteX38" fmla="*/ 573206 w 2497540"/>
              <a:gd name="connsiteY38" fmla="*/ 1803890 h 2612403"/>
              <a:gd name="connsiteX39" fmla="*/ 586854 w 2497540"/>
              <a:gd name="connsiteY39" fmla="*/ 1749299 h 2612403"/>
              <a:gd name="connsiteX40" fmla="*/ 614149 w 2497540"/>
              <a:gd name="connsiteY40" fmla="*/ 1544583 h 2612403"/>
              <a:gd name="connsiteX41" fmla="*/ 600502 w 2497540"/>
              <a:gd name="connsiteY41" fmla="*/ 1571878 h 2612403"/>
              <a:gd name="connsiteX42" fmla="*/ 586854 w 2497540"/>
              <a:gd name="connsiteY42" fmla="*/ 1681060 h 2612403"/>
              <a:gd name="connsiteX43" fmla="*/ 573206 w 2497540"/>
              <a:gd name="connsiteY43" fmla="*/ 1735651 h 2612403"/>
              <a:gd name="connsiteX44" fmla="*/ 545911 w 2497540"/>
              <a:gd name="connsiteY44" fmla="*/ 1899424 h 2612403"/>
              <a:gd name="connsiteX45" fmla="*/ 532263 w 2497540"/>
              <a:gd name="connsiteY45" fmla="*/ 1994959 h 2612403"/>
              <a:gd name="connsiteX46" fmla="*/ 518615 w 2497540"/>
              <a:gd name="connsiteY46" fmla="*/ 2035902 h 2612403"/>
              <a:gd name="connsiteX47" fmla="*/ 545911 w 2497540"/>
              <a:gd name="connsiteY47" fmla="*/ 1899424 h 2612403"/>
              <a:gd name="connsiteX48" fmla="*/ 586854 w 2497540"/>
              <a:gd name="connsiteY48" fmla="*/ 1762947 h 2612403"/>
              <a:gd name="connsiteX49" fmla="*/ 600502 w 2497540"/>
              <a:gd name="connsiteY49" fmla="*/ 1681060 h 2612403"/>
              <a:gd name="connsiteX50" fmla="*/ 627797 w 2497540"/>
              <a:gd name="connsiteY50" fmla="*/ 1599174 h 2612403"/>
              <a:gd name="connsiteX51" fmla="*/ 641445 w 2497540"/>
              <a:gd name="connsiteY51" fmla="*/ 1489992 h 2612403"/>
              <a:gd name="connsiteX52" fmla="*/ 655093 w 2497540"/>
              <a:gd name="connsiteY52" fmla="*/ 1435401 h 2612403"/>
              <a:gd name="connsiteX53" fmla="*/ 641445 w 2497540"/>
              <a:gd name="connsiteY53" fmla="*/ 1380810 h 2612403"/>
              <a:gd name="connsiteX54" fmla="*/ 600502 w 2497540"/>
              <a:gd name="connsiteY54" fmla="*/ 1394457 h 2612403"/>
              <a:gd name="connsiteX55" fmla="*/ 573206 w 2497540"/>
              <a:gd name="connsiteY55" fmla="*/ 1449048 h 2612403"/>
              <a:gd name="connsiteX56" fmla="*/ 532263 w 2497540"/>
              <a:gd name="connsiteY56" fmla="*/ 1503639 h 2612403"/>
              <a:gd name="connsiteX57" fmla="*/ 518615 w 2497540"/>
              <a:gd name="connsiteY57" fmla="*/ 1558230 h 2612403"/>
              <a:gd name="connsiteX58" fmla="*/ 504967 w 2497540"/>
              <a:gd name="connsiteY58" fmla="*/ 1503639 h 2612403"/>
              <a:gd name="connsiteX59" fmla="*/ 518615 w 2497540"/>
              <a:gd name="connsiteY59" fmla="*/ 1380810 h 2612403"/>
              <a:gd name="connsiteX60" fmla="*/ 491319 w 2497540"/>
              <a:gd name="connsiteY60" fmla="*/ 1435401 h 2612403"/>
              <a:gd name="connsiteX61" fmla="*/ 477672 w 2497540"/>
              <a:gd name="connsiteY61" fmla="*/ 1476344 h 2612403"/>
              <a:gd name="connsiteX62" fmla="*/ 450376 w 2497540"/>
              <a:gd name="connsiteY62" fmla="*/ 1599174 h 2612403"/>
              <a:gd name="connsiteX63" fmla="*/ 436728 w 2497540"/>
              <a:gd name="connsiteY63" fmla="*/ 1640117 h 2612403"/>
              <a:gd name="connsiteX64" fmla="*/ 450376 w 2497540"/>
              <a:gd name="connsiteY64" fmla="*/ 1544583 h 2612403"/>
              <a:gd name="connsiteX65" fmla="*/ 436728 w 2497540"/>
              <a:gd name="connsiteY65" fmla="*/ 1489992 h 2612403"/>
              <a:gd name="connsiteX66" fmla="*/ 450376 w 2497540"/>
              <a:gd name="connsiteY66" fmla="*/ 1571878 h 2612403"/>
              <a:gd name="connsiteX67" fmla="*/ 464024 w 2497540"/>
              <a:gd name="connsiteY67" fmla="*/ 1530935 h 2612403"/>
              <a:gd name="connsiteX68" fmla="*/ 504967 w 2497540"/>
              <a:gd name="connsiteY68" fmla="*/ 1435401 h 2612403"/>
              <a:gd name="connsiteX69" fmla="*/ 518615 w 2497540"/>
              <a:gd name="connsiteY69" fmla="*/ 1380810 h 2612403"/>
              <a:gd name="connsiteX70" fmla="*/ 491319 w 2497540"/>
              <a:gd name="connsiteY70" fmla="*/ 1435401 h 2612403"/>
              <a:gd name="connsiteX71" fmla="*/ 464024 w 2497540"/>
              <a:gd name="connsiteY71" fmla="*/ 1394457 h 2612403"/>
              <a:gd name="connsiteX72" fmla="*/ 477672 w 2497540"/>
              <a:gd name="connsiteY72" fmla="*/ 1462696 h 2612403"/>
              <a:gd name="connsiteX73" fmla="*/ 504967 w 2497540"/>
              <a:gd name="connsiteY73" fmla="*/ 1599174 h 2612403"/>
              <a:gd name="connsiteX74" fmla="*/ 545911 w 2497540"/>
              <a:gd name="connsiteY74" fmla="*/ 1544583 h 2612403"/>
              <a:gd name="connsiteX75" fmla="*/ 559558 w 2497540"/>
              <a:gd name="connsiteY75" fmla="*/ 1503639 h 2612403"/>
              <a:gd name="connsiteX76" fmla="*/ 532263 w 2497540"/>
              <a:gd name="connsiteY76" fmla="*/ 1694708 h 2612403"/>
              <a:gd name="connsiteX77" fmla="*/ 545911 w 2497540"/>
              <a:gd name="connsiteY77" fmla="*/ 1571878 h 2612403"/>
              <a:gd name="connsiteX78" fmla="*/ 532263 w 2497540"/>
              <a:gd name="connsiteY78" fmla="*/ 1681060 h 2612403"/>
              <a:gd name="connsiteX79" fmla="*/ 504967 w 2497540"/>
              <a:gd name="connsiteY79" fmla="*/ 1831186 h 2612403"/>
              <a:gd name="connsiteX80" fmla="*/ 491319 w 2497540"/>
              <a:gd name="connsiteY80" fmla="*/ 1599174 h 2612403"/>
              <a:gd name="connsiteX81" fmla="*/ 477672 w 2497540"/>
              <a:gd name="connsiteY81" fmla="*/ 1722004 h 2612403"/>
              <a:gd name="connsiteX82" fmla="*/ 464024 w 2497540"/>
              <a:gd name="connsiteY82" fmla="*/ 1803890 h 2612403"/>
              <a:gd name="connsiteX83" fmla="*/ 450376 w 2497540"/>
              <a:gd name="connsiteY83" fmla="*/ 1940368 h 2612403"/>
              <a:gd name="connsiteX84" fmla="*/ 436728 w 2497540"/>
              <a:gd name="connsiteY84" fmla="*/ 1981311 h 2612403"/>
              <a:gd name="connsiteX85" fmla="*/ 423081 w 2497540"/>
              <a:gd name="connsiteY85" fmla="*/ 2035902 h 2612403"/>
              <a:gd name="connsiteX86" fmla="*/ 409433 w 2497540"/>
              <a:gd name="connsiteY86" fmla="*/ 1803890 h 2612403"/>
              <a:gd name="connsiteX87" fmla="*/ 395785 w 2497540"/>
              <a:gd name="connsiteY87" fmla="*/ 1858481 h 2612403"/>
              <a:gd name="connsiteX88" fmla="*/ 368490 w 2497540"/>
              <a:gd name="connsiteY88" fmla="*/ 1981311 h 2612403"/>
              <a:gd name="connsiteX89" fmla="*/ 354842 w 2497540"/>
              <a:gd name="connsiteY89" fmla="*/ 2131436 h 2612403"/>
              <a:gd name="connsiteX90" fmla="*/ 313899 w 2497540"/>
              <a:gd name="connsiteY90" fmla="*/ 2363448 h 2612403"/>
              <a:gd name="connsiteX91" fmla="*/ 286603 w 2497540"/>
              <a:gd name="connsiteY91" fmla="*/ 2499926 h 2612403"/>
              <a:gd name="connsiteX92" fmla="*/ 300251 w 2497540"/>
              <a:gd name="connsiteY92" fmla="*/ 2404392 h 2612403"/>
              <a:gd name="connsiteX93" fmla="*/ 313899 w 2497540"/>
              <a:gd name="connsiteY93" fmla="*/ 2254266 h 2612403"/>
              <a:gd name="connsiteX94" fmla="*/ 341194 w 2497540"/>
              <a:gd name="connsiteY94" fmla="*/ 2172380 h 2612403"/>
              <a:gd name="connsiteX95" fmla="*/ 327546 w 2497540"/>
              <a:gd name="connsiteY95" fmla="*/ 2336153 h 2612403"/>
              <a:gd name="connsiteX96" fmla="*/ 395785 w 2497540"/>
              <a:gd name="connsiteY96" fmla="*/ 2254266 h 2612403"/>
              <a:gd name="connsiteX97" fmla="*/ 423081 w 2497540"/>
              <a:gd name="connsiteY97" fmla="*/ 2172380 h 2612403"/>
              <a:gd name="connsiteX98" fmla="*/ 491319 w 2497540"/>
              <a:gd name="connsiteY98" fmla="*/ 2049550 h 2612403"/>
              <a:gd name="connsiteX99" fmla="*/ 532263 w 2497540"/>
              <a:gd name="connsiteY99" fmla="*/ 1954016 h 2612403"/>
              <a:gd name="connsiteX100" fmla="*/ 518615 w 2497540"/>
              <a:gd name="connsiteY100" fmla="*/ 2158732 h 2612403"/>
              <a:gd name="connsiteX101" fmla="*/ 477672 w 2497540"/>
              <a:gd name="connsiteY101" fmla="*/ 2363448 h 2612403"/>
              <a:gd name="connsiteX102" fmla="*/ 504967 w 2497540"/>
              <a:gd name="connsiteY102" fmla="*/ 2308857 h 2612403"/>
              <a:gd name="connsiteX103" fmla="*/ 518615 w 2497540"/>
              <a:gd name="connsiteY103" fmla="*/ 2240619 h 2612403"/>
              <a:gd name="connsiteX104" fmla="*/ 532263 w 2497540"/>
              <a:gd name="connsiteY104" fmla="*/ 2199675 h 2612403"/>
              <a:gd name="connsiteX105" fmla="*/ 545911 w 2497540"/>
              <a:gd name="connsiteY105" fmla="*/ 2131436 h 2612403"/>
              <a:gd name="connsiteX106" fmla="*/ 573206 w 2497540"/>
              <a:gd name="connsiteY106" fmla="*/ 2090493 h 2612403"/>
              <a:gd name="connsiteX107" fmla="*/ 586854 w 2497540"/>
              <a:gd name="connsiteY107" fmla="*/ 2322505 h 2612403"/>
              <a:gd name="connsiteX108" fmla="*/ 600502 w 2497540"/>
              <a:gd name="connsiteY108" fmla="*/ 2377096 h 2612403"/>
              <a:gd name="connsiteX109" fmla="*/ 614149 w 2497540"/>
              <a:gd name="connsiteY109" fmla="*/ 2458983 h 2612403"/>
              <a:gd name="connsiteX110" fmla="*/ 600502 w 2497540"/>
              <a:gd name="connsiteY110" fmla="*/ 2022254 h 2612403"/>
              <a:gd name="connsiteX111" fmla="*/ 573206 w 2497540"/>
              <a:gd name="connsiteY111" fmla="*/ 1940368 h 2612403"/>
              <a:gd name="connsiteX112" fmla="*/ 600502 w 2497540"/>
              <a:gd name="connsiteY112" fmla="*/ 1599174 h 2612403"/>
              <a:gd name="connsiteX113" fmla="*/ 627797 w 2497540"/>
              <a:gd name="connsiteY113" fmla="*/ 1476344 h 2612403"/>
              <a:gd name="connsiteX114" fmla="*/ 614149 w 2497540"/>
              <a:gd name="connsiteY114" fmla="*/ 1517287 h 2612403"/>
              <a:gd name="connsiteX115" fmla="*/ 641445 w 2497540"/>
              <a:gd name="connsiteY115" fmla="*/ 2104141 h 2612403"/>
              <a:gd name="connsiteX116" fmla="*/ 655093 w 2497540"/>
              <a:gd name="connsiteY116" fmla="*/ 2158732 h 2612403"/>
              <a:gd name="connsiteX117" fmla="*/ 641445 w 2497540"/>
              <a:gd name="connsiteY117" fmla="*/ 2486278 h 2612403"/>
              <a:gd name="connsiteX118" fmla="*/ 600502 w 2497540"/>
              <a:gd name="connsiteY118" fmla="*/ 2445335 h 2612403"/>
              <a:gd name="connsiteX119" fmla="*/ 573206 w 2497540"/>
              <a:gd name="connsiteY119" fmla="*/ 2377096 h 2612403"/>
              <a:gd name="connsiteX120" fmla="*/ 586854 w 2497540"/>
              <a:gd name="connsiteY120" fmla="*/ 2131436 h 2612403"/>
              <a:gd name="connsiteX121" fmla="*/ 600502 w 2497540"/>
              <a:gd name="connsiteY121" fmla="*/ 2035902 h 2612403"/>
              <a:gd name="connsiteX122" fmla="*/ 559558 w 2497540"/>
              <a:gd name="connsiteY122" fmla="*/ 2104141 h 2612403"/>
              <a:gd name="connsiteX123" fmla="*/ 545911 w 2497540"/>
              <a:gd name="connsiteY123" fmla="*/ 2186027 h 2612403"/>
              <a:gd name="connsiteX124" fmla="*/ 518615 w 2497540"/>
              <a:gd name="connsiteY124" fmla="*/ 2267914 h 2612403"/>
              <a:gd name="connsiteX125" fmla="*/ 532263 w 2497540"/>
              <a:gd name="connsiteY125" fmla="*/ 2131436 h 2612403"/>
              <a:gd name="connsiteX126" fmla="*/ 545911 w 2497540"/>
              <a:gd name="connsiteY126" fmla="*/ 1967663 h 2612403"/>
              <a:gd name="connsiteX127" fmla="*/ 504967 w 2497540"/>
              <a:gd name="connsiteY127" fmla="*/ 2076845 h 2612403"/>
              <a:gd name="connsiteX128" fmla="*/ 477672 w 2497540"/>
              <a:gd name="connsiteY128" fmla="*/ 2172380 h 2612403"/>
              <a:gd name="connsiteX129" fmla="*/ 464024 w 2497540"/>
              <a:gd name="connsiteY129" fmla="*/ 2240619 h 2612403"/>
              <a:gd name="connsiteX130" fmla="*/ 436728 w 2497540"/>
              <a:gd name="connsiteY130" fmla="*/ 2281562 h 2612403"/>
              <a:gd name="connsiteX131" fmla="*/ 450376 w 2497540"/>
              <a:gd name="connsiteY131" fmla="*/ 2090493 h 2612403"/>
              <a:gd name="connsiteX132" fmla="*/ 464024 w 2497540"/>
              <a:gd name="connsiteY132" fmla="*/ 2049550 h 2612403"/>
              <a:gd name="connsiteX133" fmla="*/ 477672 w 2497540"/>
              <a:gd name="connsiteY133" fmla="*/ 2090493 h 2612403"/>
              <a:gd name="connsiteX134" fmla="*/ 450376 w 2497540"/>
              <a:gd name="connsiteY134" fmla="*/ 2254266 h 2612403"/>
              <a:gd name="connsiteX135" fmla="*/ 423081 w 2497540"/>
              <a:gd name="connsiteY135" fmla="*/ 2418039 h 2612403"/>
              <a:gd name="connsiteX136" fmla="*/ 436728 w 2497540"/>
              <a:gd name="connsiteY136" fmla="*/ 2213323 h 2612403"/>
              <a:gd name="connsiteX137" fmla="*/ 464024 w 2497540"/>
              <a:gd name="connsiteY137" fmla="*/ 2145084 h 2612403"/>
              <a:gd name="connsiteX138" fmla="*/ 477672 w 2497540"/>
              <a:gd name="connsiteY138" fmla="*/ 2049550 h 2612403"/>
              <a:gd name="connsiteX139" fmla="*/ 491319 w 2497540"/>
              <a:gd name="connsiteY139" fmla="*/ 1981311 h 2612403"/>
              <a:gd name="connsiteX140" fmla="*/ 477672 w 2497540"/>
              <a:gd name="connsiteY140" fmla="*/ 2035902 h 2612403"/>
              <a:gd name="connsiteX141" fmla="*/ 450376 w 2497540"/>
              <a:gd name="connsiteY141" fmla="*/ 2117789 h 2612403"/>
              <a:gd name="connsiteX142" fmla="*/ 409433 w 2497540"/>
              <a:gd name="connsiteY142" fmla="*/ 2281562 h 2612403"/>
              <a:gd name="connsiteX143" fmla="*/ 395785 w 2497540"/>
              <a:gd name="connsiteY143" fmla="*/ 2240619 h 2612403"/>
              <a:gd name="connsiteX144" fmla="*/ 409433 w 2497540"/>
              <a:gd name="connsiteY144" fmla="*/ 2172380 h 2612403"/>
              <a:gd name="connsiteX145" fmla="*/ 395785 w 2497540"/>
              <a:gd name="connsiteY145" fmla="*/ 2308857 h 2612403"/>
              <a:gd name="connsiteX146" fmla="*/ 382137 w 2497540"/>
              <a:gd name="connsiteY146" fmla="*/ 2363448 h 2612403"/>
              <a:gd name="connsiteX147" fmla="*/ 395785 w 2497540"/>
              <a:gd name="connsiteY147" fmla="*/ 2322505 h 2612403"/>
              <a:gd name="connsiteX148" fmla="*/ 409433 w 2497540"/>
              <a:gd name="connsiteY148" fmla="*/ 2254266 h 2612403"/>
              <a:gd name="connsiteX149" fmla="*/ 395785 w 2497540"/>
              <a:gd name="connsiteY149" fmla="*/ 2486278 h 2612403"/>
              <a:gd name="connsiteX150" fmla="*/ 382137 w 2497540"/>
              <a:gd name="connsiteY150" fmla="*/ 2540869 h 2612403"/>
              <a:gd name="connsiteX151" fmla="*/ 409433 w 2497540"/>
              <a:gd name="connsiteY151" fmla="*/ 2418039 h 2612403"/>
              <a:gd name="connsiteX152" fmla="*/ 423081 w 2497540"/>
              <a:gd name="connsiteY152" fmla="*/ 2377096 h 2612403"/>
              <a:gd name="connsiteX153" fmla="*/ 409433 w 2497540"/>
              <a:gd name="connsiteY153" fmla="*/ 2418039 h 2612403"/>
              <a:gd name="connsiteX154" fmla="*/ 382137 w 2497540"/>
              <a:gd name="connsiteY154" fmla="*/ 2363448 h 2612403"/>
              <a:gd name="connsiteX155" fmla="*/ 354842 w 2497540"/>
              <a:gd name="connsiteY155" fmla="*/ 2404392 h 2612403"/>
              <a:gd name="connsiteX156" fmla="*/ 313899 w 2497540"/>
              <a:gd name="connsiteY156" fmla="*/ 2472630 h 2612403"/>
              <a:gd name="connsiteX157" fmla="*/ 382137 w 2497540"/>
              <a:gd name="connsiteY157" fmla="*/ 2458983 h 2612403"/>
              <a:gd name="connsiteX158" fmla="*/ 423081 w 2497540"/>
              <a:gd name="connsiteY158" fmla="*/ 2540869 h 2612403"/>
              <a:gd name="connsiteX159" fmla="*/ 464024 w 2497540"/>
              <a:gd name="connsiteY159" fmla="*/ 2527221 h 2612403"/>
              <a:gd name="connsiteX160" fmla="*/ 477672 w 2497540"/>
              <a:gd name="connsiteY160" fmla="*/ 2486278 h 2612403"/>
              <a:gd name="connsiteX161" fmla="*/ 504967 w 2497540"/>
              <a:gd name="connsiteY161" fmla="*/ 2445335 h 2612403"/>
              <a:gd name="connsiteX162" fmla="*/ 518615 w 2497540"/>
              <a:gd name="connsiteY162" fmla="*/ 2609108 h 2612403"/>
              <a:gd name="connsiteX163" fmla="*/ 545911 w 2497540"/>
              <a:gd name="connsiteY163" fmla="*/ 2568165 h 2612403"/>
              <a:gd name="connsiteX164" fmla="*/ 614149 w 2497540"/>
              <a:gd name="connsiteY164" fmla="*/ 2486278 h 2612403"/>
              <a:gd name="connsiteX165" fmla="*/ 600502 w 2497540"/>
              <a:gd name="connsiteY165" fmla="*/ 2254266 h 2612403"/>
              <a:gd name="connsiteX166" fmla="*/ 586854 w 2497540"/>
              <a:gd name="connsiteY166" fmla="*/ 2322505 h 2612403"/>
              <a:gd name="connsiteX167" fmla="*/ 573206 w 2497540"/>
              <a:gd name="connsiteY167" fmla="*/ 2431687 h 2612403"/>
              <a:gd name="connsiteX168" fmla="*/ 532263 w 2497540"/>
              <a:gd name="connsiteY168" fmla="*/ 2499926 h 2612403"/>
              <a:gd name="connsiteX169" fmla="*/ 518615 w 2497540"/>
              <a:gd name="connsiteY169" fmla="*/ 2554517 h 2612403"/>
              <a:gd name="connsiteX170" fmla="*/ 504967 w 2497540"/>
              <a:gd name="connsiteY170" fmla="*/ 2595460 h 2612403"/>
              <a:gd name="connsiteX171" fmla="*/ 518615 w 2497540"/>
              <a:gd name="connsiteY171" fmla="*/ 2486278 h 2612403"/>
              <a:gd name="connsiteX172" fmla="*/ 532263 w 2497540"/>
              <a:gd name="connsiteY172" fmla="*/ 2390744 h 2612403"/>
              <a:gd name="connsiteX173" fmla="*/ 559558 w 2497540"/>
              <a:gd name="connsiteY173" fmla="*/ 2199675 h 2612403"/>
              <a:gd name="connsiteX174" fmla="*/ 545911 w 2497540"/>
              <a:gd name="connsiteY174" fmla="*/ 1926720 h 2612403"/>
              <a:gd name="connsiteX175" fmla="*/ 504967 w 2497540"/>
              <a:gd name="connsiteY175" fmla="*/ 1940368 h 2612403"/>
              <a:gd name="connsiteX176" fmla="*/ 491319 w 2497540"/>
              <a:gd name="connsiteY176" fmla="*/ 1981311 h 2612403"/>
              <a:gd name="connsiteX177" fmla="*/ 464024 w 2497540"/>
              <a:gd name="connsiteY177" fmla="*/ 2022254 h 2612403"/>
              <a:gd name="connsiteX178" fmla="*/ 450376 w 2497540"/>
              <a:gd name="connsiteY178" fmla="*/ 2063198 h 2612403"/>
              <a:gd name="connsiteX179" fmla="*/ 518615 w 2497540"/>
              <a:gd name="connsiteY179" fmla="*/ 1817538 h 2612403"/>
              <a:gd name="connsiteX180" fmla="*/ 559558 w 2497540"/>
              <a:gd name="connsiteY180" fmla="*/ 1694708 h 2612403"/>
              <a:gd name="connsiteX181" fmla="*/ 573206 w 2497540"/>
              <a:gd name="connsiteY181" fmla="*/ 1653765 h 2612403"/>
              <a:gd name="connsiteX182" fmla="*/ 559558 w 2497540"/>
              <a:gd name="connsiteY182" fmla="*/ 1517287 h 2612403"/>
              <a:gd name="connsiteX183" fmla="*/ 532263 w 2497540"/>
              <a:gd name="connsiteY183" fmla="*/ 1435401 h 2612403"/>
              <a:gd name="connsiteX184" fmla="*/ 518615 w 2497540"/>
              <a:gd name="connsiteY184" fmla="*/ 1394457 h 2612403"/>
              <a:gd name="connsiteX185" fmla="*/ 504967 w 2497540"/>
              <a:gd name="connsiteY185" fmla="*/ 1449048 h 2612403"/>
              <a:gd name="connsiteX186" fmla="*/ 477672 w 2497540"/>
              <a:gd name="connsiteY186" fmla="*/ 1489992 h 2612403"/>
              <a:gd name="connsiteX187" fmla="*/ 491319 w 2497540"/>
              <a:gd name="connsiteY187" fmla="*/ 1435401 h 2612403"/>
              <a:gd name="connsiteX188" fmla="*/ 504967 w 2497540"/>
              <a:gd name="connsiteY188" fmla="*/ 1476344 h 2612403"/>
              <a:gd name="connsiteX189" fmla="*/ 518615 w 2497540"/>
              <a:gd name="connsiteY189" fmla="*/ 1435401 h 2612403"/>
              <a:gd name="connsiteX190" fmla="*/ 532263 w 2497540"/>
              <a:gd name="connsiteY190" fmla="*/ 1380810 h 2612403"/>
              <a:gd name="connsiteX191" fmla="*/ 545911 w 2497540"/>
              <a:gd name="connsiteY191" fmla="*/ 1421753 h 2612403"/>
              <a:gd name="connsiteX192" fmla="*/ 504967 w 2497540"/>
              <a:gd name="connsiteY192" fmla="*/ 1421753 h 2612403"/>
              <a:gd name="connsiteX193" fmla="*/ 491319 w 2497540"/>
              <a:gd name="connsiteY193" fmla="*/ 1380810 h 2612403"/>
              <a:gd name="connsiteX194" fmla="*/ 532263 w 2497540"/>
              <a:gd name="connsiteY194" fmla="*/ 1408105 h 2612403"/>
              <a:gd name="connsiteX195" fmla="*/ 573206 w 2497540"/>
              <a:gd name="connsiteY195" fmla="*/ 1421753 h 2612403"/>
              <a:gd name="connsiteX196" fmla="*/ 614149 w 2497540"/>
              <a:gd name="connsiteY196" fmla="*/ 1408105 h 2612403"/>
              <a:gd name="connsiteX197" fmla="*/ 573206 w 2497540"/>
              <a:gd name="connsiteY197" fmla="*/ 1394457 h 2612403"/>
              <a:gd name="connsiteX198" fmla="*/ 545911 w 2497540"/>
              <a:gd name="connsiteY198" fmla="*/ 1435401 h 2612403"/>
              <a:gd name="connsiteX199" fmla="*/ 573206 w 2497540"/>
              <a:gd name="connsiteY199" fmla="*/ 1367162 h 2612403"/>
              <a:gd name="connsiteX200" fmla="*/ 491319 w 2497540"/>
              <a:gd name="connsiteY200" fmla="*/ 1339866 h 2612403"/>
              <a:gd name="connsiteX201" fmla="*/ 586854 w 2497540"/>
              <a:gd name="connsiteY201" fmla="*/ 1367162 h 2612403"/>
              <a:gd name="connsiteX202" fmla="*/ 586854 w 2497540"/>
              <a:gd name="connsiteY202" fmla="*/ 1585526 h 2612403"/>
              <a:gd name="connsiteX203" fmla="*/ 573206 w 2497540"/>
              <a:gd name="connsiteY203" fmla="*/ 1681060 h 2612403"/>
              <a:gd name="connsiteX204" fmla="*/ 545911 w 2497540"/>
              <a:gd name="connsiteY204" fmla="*/ 1735651 h 2612403"/>
              <a:gd name="connsiteX205" fmla="*/ 518615 w 2497540"/>
              <a:gd name="connsiteY205" fmla="*/ 1817538 h 2612403"/>
              <a:gd name="connsiteX206" fmla="*/ 477672 w 2497540"/>
              <a:gd name="connsiteY206" fmla="*/ 1872129 h 2612403"/>
              <a:gd name="connsiteX207" fmla="*/ 423081 w 2497540"/>
              <a:gd name="connsiteY207" fmla="*/ 1994959 h 2612403"/>
              <a:gd name="connsiteX208" fmla="*/ 409433 w 2497540"/>
              <a:gd name="connsiteY208" fmla="*/ 2049550 h 2612403"/>
              <a:gd name="connsiteX209" fmla="*/ 423081 w 2497540"/>
              <a:gd name="connsiteY209" fmla="*/ 2008607 h 2612403"/>
              <a:gd name="connsiteX210" fmla="*/ 450376 w 2497540"/>
              <a:gd name="connsiteY210" fmla="*/ 1940368 h 2612403"/>
              <a:gd name="connsiteX211" fmla="*/ 504967 w 2497540"/>
              <a:gd name="connsiteY211" fmla="*/ 1831186 h 2612403"/>
              <a:gd name="connsiteX212" fmla="*/ 518615 w 2497540"/>
              <a:gd name="connsiteY212" fmla="*/ 1762947 h 2612403"/>
              <a:gd name="connsiteX213" fmla="*/ 504967 w 2497540"/>
              <a:gd name="connsiteY213" fmla="*/ 1899424 h 2612403"/>
              <a:gd name="connsiteX214" fmla="*/ 491319 w 2497540"/>
              <a:gd name="connsiteY214" fmla="*/ 1954016 h 2612403"/>
              <a:gd name="connsiteX215" fmla="*/ 477672 w 2497540"/>
              <a:gd name="connsiteY215" fmla="*/ 1994959 h 2612403"/>
              <a:gd name="connsiteX216" fmla="*/ 491319 w 2497540"/>
              <a:gd name="connsiteY216" fmla="*/ 1940368 h 2612403"/>
              <a:gd name="connsiteX217" fmla="*/ 545911 w 2497540"/>
              <a:gd name="connsiteY217" fmla="*/ 1817538 h 2612403"/>
              <a:gd name="connsiteX218" fmla="*/ 559558 w 2497540"/>
              <a:gd name="connsiteY218" fmla="*/ 1885777 h 2612403"/>
              <a:gd name="connsiteX219" fmla="*/ 504967 w 2497540"/>
              <a:gd name="connsiteY219" fmla="*/ 2213323 h 2612403"/>
              <a:gd name="connsiteX220" fmla="*/ 559558 w 2497540"/>
              <a:gd name="connsiteY220" fmla="*/ 1994959 h 2612403"/>
              <a:gd name="connsiteX221" fmla="*/ 545911 w 2497540"/>
              <a:gd name="connsiteY221" fmla="*/ 2035902 h 2612403"/>
              <a:gd name="connsiteX222" fmla="*/ 518615 w 2497540"/>
              <a:gd name="connsiteY222" fmla="*/ 2117789 h 2612403"/>
              <a:gd name="connsiteX223" fmla="*/ 518615 w 2497540"/>
              <a:gd name="connsiteY223" fmla="*/ 2022254 h 2612403"/>
              <a:gd name="connsiteX224" fmla="*/ 477672 w 2497540"/>
              <a:gd name="connsiteY224" fmla="*/ 2226971 h 2612403"/>
              <a:gd name="connsiteX225" fmla="*/ 450376 w 2497540"/>
              <a:gd name="connsiteY225" fmla="*/ 2308857 h 2612403"/>
              <a:gd name="connsiteX226" fmla="*/ 491319 w 2497540"/>
              <a:gd name="connsiteY226" fmla="*/ 2145084 h 2612403"/>
              <a:gd name="connsiteX227" fmla="*/ 504967 w 2497540"/>
              <a:gd name="connsiteY227" fmla="*/ 2090493 h 2612403"/>
              <a:gd name="connsiteX228" fmla="*/ 477672 w 2497540"/>
              <a:gd name="connsiteY228" fmla="*/ 2213323 h 2612403"/>
              <a:gd name="connsiteX229" fmla="*/ 450376 w 2497540"/>
              <a:gd name="connsiteY229" fmla="*/ 2295210 h 2612403"/>
              <a:gd name="connsiteX230" fmla="*/ 464024 w 2497540"/>
              <a:gd name="connsiteY230" fmla="*/ 2172380 h 2612403"/>
              <a:gd name="connsiteX231" fmla="*/ 477672 w 2497540"/>
              <a:gd name="connsiteY231" fmla="*/ 2049550 h 2612403"/>
              <a:gd name="connsiteX232" fmla="*/ 409433 w 2497540"/>
              <a:gd name="connsiteY232" fmla="*/ 2186027 h 2612403"/>
              <a:gd name="connsiteX233" fmla="*/ 327546 w 2497540"/>
              <a:gd name="connsiteY233" fmla="*/ 2295210 h 2612403"/>
              <a:gd name="connsiteX234" fmla="*/ 341194 w 2497540"/>
              <a:gd name="connsiteY234" fmla="*/ 2213323 h 2612403"/>
              <a:gd name="connsiteX235" fmla="*/ 354842 w 2497540"/>
              <a:gd name="connsiteY235" fmla="*/ 2172380 h 2612403"/>
              <a:gd name="connsiteX236" fmla="*/ 368490 w 2497540"/>
              <a:gd name="connsiteY236" fmla="*/ 2226971 h 2612403"/>
              <a:gd name="connsiteX237" fmla="*/ 341194 w 2497540"/>
              <a:gd name="connsiteY237" fmla="*/ 2390744 h 2612403"/>
              <a:gd name="connsiteX238" fmla="*/ 327546 w 2497540"/>
              <a:gd name="connsiteY238" fmla="*/ 2431687 h 2612403"/>
              <a:gd name="connsiteX239" fmla="*/ 382137 w 2497540"/>
              <a:gd name="connsiteY239" fmla="*/ 2281562 h 2612403"/>
              <a:gd name="connsiteX240" fmla="*/ 382137 w 2497540"/>
              <a:gd name="connsiteY240" fmla="*/ 2445335 h 2612403"/>
              <a:gd name="connsiteX241" fmla="*/ 368490 w 2497540"/>
              <a:gd name="connsiteY241" fmla="*/ 2540869 h 2612403"/>
              <a:gd name="connsiteX242" fmla="*/ 395785 w 2497540"/>
              <a:gd name="connsiteY242" fmla="*/ 2472630 h 2612403"/>
              <a:gd name="connsiteX243" fmla="*/ 436728 w 2497540"/>
              <a:gd name="connsiteY243" fmla="*/ 2404392 h 2612403"/>
              <a:gd name="connsiteX244" fmla="*/ 464024 w 2497540"/>
              <a:gd name="connsiteY244" fmla="*/ 2322505 h 2612403"/>
              <a:gd name="connsiteX245" fmla="*/ 491319 w 2497540"/>
              <a:gd name="connsiteY245" fmla="*/ 2254266 h 2612403"/>
              <a:gd name="connsiteX246" fmla="*/ 518615 w 2497540"/>
              <a:gd name="connsiteY246" fmla="*/ 2090493 h 2612403"/>
              <a:gd name="connsiteX247" fmla="*/ 532263 w 2497540"/>
              <a:gd name="connsiteY247" fmla="*/ 2049550 h 2612403"/>
              <a:gd name="connsiteX248" fmla="*/ 545911 w 2497540"/>
              <a:gd name="connsiteY248" fmla="*/ 1940368 h 2612403"/>
              <a:gd name="connsiteX249" fmla="*/ 518615 w 2497540"/>
              <a:gd name="connsiteY249" fmla="*/ 1981311 h 2612403"/>
              <a:gd name="connsiteX250" fmla="*/ 491319 w 2497540"/>
              <a:gd name="connsiteY250" fmla="*/ 2035902 h 2612403"/>
              <a:gd name="connsiteX251" fmla="*/ 504967 w 2497540"/>
              <a:gd name="connsiteY251" fmla="*/ 1913072 h 2612403"/>
              <a:gd name="connsiteX252" fmla="*/ 532263 w 2497540"/>
              <a:gd name="connsiteY252" fmla="*/ 1762947 h 2612403"/>
              <a:gd name="connsiteX253" fmla="*/ 559558 w 2497540"/>
              <a:gd name="connsiteY253" fmla="*/ 1653765 h 2612403"/>
              <a:gd name="connsiteX254" fmla="*/ 600502 w 2497540"/>
              <a:gd name="connsiteY254" fmla="*/ 1298923 h 2612403"/>
              <a:gd name="connsiteX255" fmla="*/ 614149 w 2497540"/>
              <a:gd name="connsiteY255" fmla="*/ 1230684 h 2612403"/>
              <a:gd name="connsiteX256" fmla="*/ 709684 w 2497540"/>
              <a:gd name="connsiteY256" fmla="*/ 1217036 h 2612403"/>
              <a:gd name="connsiteX257" fmla="*/ 750627 w 2497540"/>
              <a:gd name="connsiteY257" fmla="*/ 1203389 h 2612403"/>
              <a:gd name="connsiteX258" fmla="*/ 777922 w 2497540"/>
              <a:gd name="connsiteY258" fmla="*/ 1121502 h 2612403"/>
              <a:gd name="connsiteX259" fmla="*/ 818866 w 2497540"/>
              <a:gd name="connsiteY259" fmla="*/ 1012320 h 2612403"/>
              <a:gd name="connsiteX260" fmla="*/ 832513 w 2497540"/>
              <a:gd name="connsiteY260" fmla="*/ 971377 h 2612403"/>
              <a:gd name="connsiteX261" fmla="*/ 873457 w 2497540"/>
              <a:gd name="connsiteY261" fmla="*/ 944081 h 2612403"/>
              <a:gd name="connsiteX262" fmla="*/ 1009934 w 2497540"/>
              <a:gd name="connsiteY262" fmla="*/ 848547 h 2612403"/>
              <a:gd name="connsiteX263" fmla="*/ 1050878 w 2497540"/>
              <a:gd name="connsiteY263" fmla="*/ 821251 h 2612403"/>
              <a:gd name="connsiteX264" fmla="*/ 1487606 w 2497540"/>
              <a:gd name="connsiteY264" fmla="*/ 821251 h 2612403"/>
              <a:gd name="connsiteX265" fmla="*/ 1569493 w 2497540"/>
              <a:gd name="connsiteY265" fmla="*/ 780308 h 2612403"/>
              <a:gd name="connsiteX266" fmla="*/ 1665027 w 2497540"/>
              <a:gd name="connsiteY266" fmla="*/ 684774 h 2612403"/>
              <a:gd name="connsiteX267" fmla="*/ 1692322 w 2497540"/>
              <a:gd name="connsiteY267" fmla="*/ 602887 h 2612403"/>
              <a:gd name="connsiteX268" fmla="*/ 1719618 w 2497540"/>
              <a:gd name="connsiteY268" fmla="*/ 561944 h 2612403"/>
              <a:gd name="connsiteX269" fmla="*/ 1733266 w 2497540"/>
              <a:gd name="connsiteY269" fmla="*/ 521001 h 2612403"/>
              <a:gd name="connsiteX270" fmla="*/ 1815152 w 2497540"/>
              <a:gd name="connsiteY270" fmla="*/ 466410 h 2612403"/>
              <a:gd name="connsiteX271" fmla="*/ 2060812 w 2497540"/>
              <a:gd name="connsiteY271" fmla="*/ 534648 h 2612403"/>
              <a:gd name="connsiteX272" fmla="*/ 2306472 w 2497540"/>
              <a:gd name="connsiteY272" fmla="*/ 521001 h 2612403"/>
              <a:gd name="connsiteX273" fmla="*/ 2388358 w 2497540"/>
              <a:gd name="connsiteY273" fmla="*/ 493705 h 2612403"/>
              <a:gd name="connsiteX274" fmla="*/ 2429302 w 2497540"/>
              <a:gd name="connsiteY274" fmla="*/ 480057 h 2612403"/>
              <a:gd name="connsiteX275" fmla="*/ 2456597 w 2497540"/>
              <a:gd name="connsiteY275" fmla="*/ 439114 h 2612403"/>
              <a:gd name="connsiteX276" fmla="*/ 2497540 w 2497540"/>
              <a:gd name="connsiteY276" fmla="*/ 357227 h 2612403"/>
              <a:gd name="connsiteX277" fmla="*/ 2483893 w 2497540"/>
              <a:gd name="connsiteY277" fmla="*/ 275341 h 2612403"/>
              <a:gd name="connsiteX278" fmla="*/ 2470245 w 2497540"/>
              <a:gd name="connsiteY278" fmla="*/ 234398 h 2612403"/>
              <a:gd name="connsiteX279" fmla="*/ 2306472 w 2497540"/>
              <a:gd name="connsiteY279" fmla="*/ 125216 h 2612403"/>
              <a:gd name="connsiteX280" fmla="*/ 2224585 w 2497540"/>
              <a:gd name="connsiteY280" fmla="*/ 70624 h 2612403"/>
              <a:gd name="connsiteX281" fmla="*/ 2156346 w 2497540"/>
              <a:gd name="connsiteY281" fmla="*/ 56977 h 2612403"/>
              <a:gd name="connsiteX282" fmla="*/ 2047164 w 2497540"/>
              <a:gd name="connsiteY282" fmla="*/ 29681 h 2612403"/>
              <a:gd name="connsiteX283" fmla="*/ 1787857 w 2497540"/>
              <a:gd name="connsiteY283" fmla="*/ 16033 h 2612403"/>
              <a:gd name="connsiteX284" fmla="*/ 1569493 w 2497540"/>
              <a:gd name="connsiteY284" fmla="*/ 16033 h 2612403"/>
              <a:gd name="connsiteX285" fmla="*/ 1460311 w 2497540"/>
              <a:gd name="connsiteY285" fmla="*/ 43329 h 2612403"/>
              <a:gd name="connsiteX286" fmla="*/ 1119116 w 2497540"/>
              <a:gd name="connsiteY286" fmla="*/ 56977 h 2612403"/>
              <a:gd name="connsiteX287" fmla="*/ 1009934 w 2497540"/>
              <a:gd name="connsiteY287" fmla="*/ 29681 h 2612403"/>
              <a:gd name="connsiteX288" fmla="*/ 955343 w 2497540"/>
              <a:gd name="connsiteY288" fmla="*/ 43329 h 2612403"/>
              <a:gd name="connsiteX289" fmla="*/ 887105 w 2497540"/>
              <a:gd name="connsiteY289" fmla="*/ 56977 h 2612403"/>
              <a:gd name="connsiteX290" fmla="*/ 736979 w 2497540"/>
              <a:gd name="connsiteY290" fmla="*/ 111568 h 2612403"/>
              <a:gd name="connsiteX291" fmla="*/ 641445 w 2497540"/>
              <a:gd name="connsiteY291" fmla="*/ 138863 h 2612403"/>
              <a:gd name="connsiteX292" fmla="*/ 518615 w 2497540"/>
              <a:gd name="connsiteY292" fmla="*/ 179807 h 2612403"/>
              <a:gd name="connsiteX293" fmla="*/ 409433 w 2497540"/>
              <a:gd name="connsiteY293" fmla="*/ 220750 h 2612403"/>
              <a:gd name="connsiteX294" fmla="*/ 286603 w 2497540"/>
              <a:gd name="connsiteY294" fmla="*/ 207102 h 2612403"/>
              <a:gd name="connsiteX295" fmla="*/ 232012 w 2497540"/>
              <a:gd name="connsiteY295" fmla="*/ 193454 h 2612403"/>
              <a:gd name="connsiteX296" fmla="*/ 122830 w 2497540"/>
              <a:gd name="connsiteY296" fmla="*/ 207102 h 2612403"/>
              <a:gd name="connsiteX297" fmla="*/ 68239 w 2497540"/>
              <a:gd name="connsiteY297" fmla="*/ 234398 h 2612403"/>
              <a:gd name="connsiteX298" fmla="*/ 0 w 2497540"/>
              <a:gd name="connsiteY298" fmla="*/ 316284 h 2612403"/>
              <a:gd name="connsiteX299" fmla="*/ 27296 w 2497540"/>
              <a:gd name="connsiteY299" fmla="*/ 425466 h 2612403"/>
              <a:gd name="connsiteX300" fmla="*/ 122830 w 2497540"/>
              <a:gd name="connsiteY300" fmla="*/ 589239 h 2612403"/>
              <a:gd name="connsiteX301" fmla="*/ 136478 w 2497540"/>
              <a:gd name="connsiteY301" fmla="*/ 630183 h 2612403"/>
              <a:gd name="connsiteX302" fmla="*/ 177421 w 2497540"/>
              <a:gd name="connsiteY302" fmla="*/ 725717 h 2612403"/>
              <a:gd name="connsiteX303" fmla="*/ 232012 w 2497540"/>
              <a:gd name="connsiteY303" fmla="*/ 875842 h 2612403"/>
              <a:gd name="connsiteX304" fmla="*/ 368490 w 2497540"/>
              <a:gd name="connsiteY304" fmla="*/ 957729 h 2612403"/>
              <a:gd name="connsiteX305" fmla="*/ 409433 w 2497540"/>
              <a:gd name="connsiteY305" fmla="*/ 985024 h 2612403"/>
              <a:gd name="connsiteX306" fmla="*/ 491319 w 2497540"/>
              <a:gd name="connsiteY306" fmla="*/ 1025968 h 2612403"/>
              <a:gd name="connsiteX307" fmla="*/ 518615 w 2497540"/>
              <a:gd name="connsiteY307" fmla="*/ 1066911 h 2612403"/>
              <a:gd name="connsiteX308" fmla="*/ 477672 w 2497540"/>
              <a:gd name="connsiteY308" fmla="*/ 1217036 h 2612403"/>
              <a:gd name="connsiteX309" fmla="*/ 450376 w 2497540"/>
              <a:gd name="connsiteY309" fmla="*/ 1257980 h 26124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2497540" h="2612403">
                <a:moveTo>
                  <a:pt x="532263" y="1421753"/>
                </a:moveTo>
                <a:cubicBezTo>
                  <a:pt x="514066" y="1449048"/>
                  <a:pt x="482311" y="1471164"/>
                  <a:pt x="477672" y="1503639"/>
                </a:cubicBezTo>
                <a:cubicBezTo>
                  <a:pt x="472367" y="1540776"/>
                  <a:pt x="504967" y="1612821"/>
                  <a:pt x="504967" y="1612821"/>
                </a:cubicBezTo>
                <a:cubicBezTo>
                  <a:pt x="500418" y="1676511"/>
                  <a:pt x="497100" y="1740300"/>
                  <a:pt x="491319" y="1803890"/>
                </a:cubicBezTo>
                <a:cubicBezTo>
                  <a:pt x="487998" y="1840417"/>
                  <a:pt x="483249" y="1876821"/>
                  <a:pt x="477672" y="1913072"/>
                </a:cubicBezTo>
                <a:cubicBezTo>
                  <a:pt x="474145" y="1935999"/>
                  <a:pt x="447622" y="1997714"/>
                  <a:pt x="464024" y="1981311"/>
                </a:cubicBezTo>
                <a:cubicBezTo>
                  <a:pt x="501174" y="1944158"/>
                  <a:pt x="483645" y="1873830"/>
                  <a:pt x="504967" y="1831186"/>
                </a:cubicBezTo>
                <a:cubicBezTo>
                  <a:pt x="517994" y="1805132"/>
                  <a:pt x="541361" y="1785693"/>
                  <a:pt x="559558" y="1762947"/>
                </a:cubicBezTo>
                <a:cubicBezTo>
                  <a:pt x="568657" y="1731102"/>
                  <a:pt x="574554" y="1698163"/>
                  <a:pt x="586854" y="1667413"/>
                </a:cubicBezTo>
                <a:cubicBezTo>
                  <a:pt x="601966" y="1629633"/>
                  <a:pt x="628577" y="1596832"/>
                  <a:pt x="641445" y="1558230"/>
                </a:cubicBezTo>
                <a:lnTo>
                  <a:pt x="655093" y="1517287"/>
                </a:lnTo>
                <a:cubicBezTo>
                  <a:pt x="650544" y="1544583"/>
                  <a:pt x="646395" y="1571948"/>
                  <a:pt x="641445" y="1599174"/>
                </a:cubicBezTo>
                <a:cubicBezTo>
                  <a:pt x="637295" y="1621997"/>
                  <a:pt x="630225" y="1644344"/>
                  <a:pt x="627797" y="1667413"/>
                </a:cubicBezTo>
                <a:cubicBezTo>
                  <a:pt x="602966" y="1903307"/>
                  <a:pt x="636628" y="1791039"/>
                  <a:pt x="600502" y="1899424"/>
                </a:cubicBezTo>
                <a:cubicBezTo>
                  <a:pt x="592290" y="1956908"/>
                  <a:pt x="604701" y="2006507"/>
                  <a:pt x="545911" y="2035902"/>
                </a:cubicBezTo>
                <a:cubicBezTo>
                  <a:pt x="525163" y="2046276"/>
                  <a:pt x="500418" y="2045001"/>
                  <a:pt x="477672" y="2049550"/>
                </a:cubicBezTo>
                <a:cubicBezTo>
                  <a:pt x="482221" y="2026804"/>
                  <a:pt x="501693" y="2002059"/>
                  <a:pt x="491319" y="1981311"/>
                </a:cubicBezTo>
                <a:cubicBezTo>
                  <a:pt x="483984" y="1966640"/>
                  <a:pt x="473558" y="2008907"/>
                  <a:pt x="464024" y="2022254"/>
                </a:cubicBezTo>
                <a:cubicBezTo>
                  <a:pt x="450803" y="2040763"/>
                  <a:pt x="436729" y="2058648"/>
                  <a:pt x="423081" y="2076845"/>
                </a:cubicBezTo>
                <a:cubicBezTo>
                  <a:pt x="418532" y="2108690"/>
                  <a:pt x="409433" y="2140212"/>
                  <a:pt x="409433" y="2172380"/>
                </a:cubicBezTo>
                <a:cubicBezTo>
                  <a:pt x="409433" y="2200052"/>
                  <a:pt x="417078" y="2117506"/>
                  <a:pt x="423081" y="2090493"/>
                </a:cubicBezTo>
                <a:cubicBezTo>
                  <a:pt x="426534" y="2074953"/>
                  <a:pt x="462172" y="1987209"/>
                  <a:pt x="450376" y="1981311"/>
                </a:cubicBezTo>
                <a:cubicBezTo>
                  <a:pt x="430031" y="1971138"/>
                  <a:pt x="423081" y="2017705"/>
                  <a:pt x="409433" y="2035902"/>
                </a:cubicBezTo>
                <a:cubicBezTo>
                  <a:pt x="400334" y="2072296"/>
                  <a:pt x="394000" y="2109495"/>
                  <a:pt x="382137" y="2145084"/>
                </a:cubicBezTo>
                <a:cubicBezTo>
                  <a:pt x="347095" y="2250212"/>
                  <a:pt x="344157" y="2253685"/>
                  <a:pt x="382137" y="2158732"/>
                </a:cubicBezTo>
                <a:cubicBezTo>
                  <a:pt x="386686" y="2131436"/>
                  <a:pt x="387034" y="2103097"/>
                  <a:pt x="395785" y="2076845"/>
                </a:cubicBezTo>
                <a:cubicBezTo>
                  <a:pt x="400972" y="2061284"/>
                  <a:pt x="406678" y="2035902"/>
                  <a:pt x="423081" y="2035902"/>
                </a:cubicBezTo>
                <a:cubicBezTo>
                  <a:pt x="437467" y="2035902"/>
                  <a:pt x="432179" y="2063197"/>
                  <a:pt x="436728" y="2076845"/>
                </a:cubicBezTo>
                <a:cubicBezTo>
                  <a:pt x="441277" y="2213323"/>
                  <a:pt x="438546" y="2350238"/>
                  <a:pt x="450376" y="2486278"/>
                </a:cubicBezTo>
                <a:cubicBezTo>
                  <a:pt x="453163" y="2518325"/>
                  <a:pt x="458736" y="2422474"/>
                  <a:pt x="464024" y="2390744"/>
                </a:cubicBezTo>
                <a:cubicBezTo>
                  <a:pt x="467838" y="2367863"/>
                  <a:pt x="473859" y="2345386"/>
                  <a:pt x="477672" y="2322505"/>
                </a:cubicBezTo>
                <a:cubicBezTo>
                  <a:pt x="482960" y="2290775"/>
                  <a:pt x="485565" y="2258620"/>
                  <a:pt x="491319" y="2226971"/>
                </a:cubicBezTo>
                <a:cubicBezTo>
                  <a:pt x="494674" y="2208516"/>
                  <a:pt x="497578" y="2189620"/>
                  <a:pt x="504967" y="2172380"/>
                </a:cubicBezTo>
                <a:cubicBezTo>
                  <a:pt x="511428" y="2157303"/>
                  <a:pt x="523164" y="2145084"/>
                  <a:pt x="532263" y="2131436"/>
                </a:cubicBezTo>
                <a:cubicBezTo>
                  <a:pt x="536812" y="2067747"/>
                  <a:pt x="545911" y="2004220"/>
                  <a:pt x="545911" y="1940368"/>
                </a:cubicBezTo>
                <a:cubicBezTo>
                  <a:pt x="545911" y="1881053"/>
                  <a:pt x="535465" y="1703718"/>
                  <a:pt x="532263" y="1762947"/>
                </a:cubicBezTo>
                <a:cubicBezTo>
                  <a:pt x="487776" y="2585942"/>
                  <a:pt x="576306" y="2214574"/>
                  <a:pt x="504967" y="2499926"/>
                </a:cubicBezTo>
                <a:cubicBezTo>
                  <a:pt x="529314" y="2086035"/>
                  <a:pt x="504960" y="2413560"/>
                  <a:pt x="532263" y="2158732"/>
                </a:cubicBezTo>
                <a:cubicBezTo>
                  <a:pt x="545065" y="2039242"/>
                  <a:pt x="549745" y="1921196"/>
                  <a:pt x="573206" y="1803890"/>
                </a:cubicBezTo>
                <a:cubicBezTo>
                  <a:pt x="576885" y="1785497"/>
                  <a:pt x="582305" y="1767496"/>
                  <a:pt x="586854" y="1749299"/>
                </a:cubicBezTo>
                <a:cubicBezTo>
                  <a:pt x="598757" y="1630272"/>
                  <a:pt x="593593" y="1637088"/>
                  <a:pt x="614149" y="1544583"/>
                </a:cubicBezTo>
                <a:cubicBezTo>
                  <a:pt x="627898" y="1482711"/>
                  <a:pt x="644277" y="1440550"/>
                  <a:pt x="600502" y="1571878"/>
                </a:cubicBezTo>
                <a:cubicBezTo>
                  <a:pt x="595953" y="1608272"/>
                  <a:pt x="592884" y="1644882"/>
                  <a:pt x="586854" y="1681060"/>
                </a:cubicBezTo>
                <a:cubicBezTo>
                  <a:pt x="583770" y="1699562"/>
                  <a:pt x="576058" y="1717112"/>
                  <a:pt x="573206" y="1735651"/>
                </a:cubicBezTo>
                <a:cubicBezTo>
                  <a:pt x="547085" y="1905432"/>
                  <a:pt x="576385" y="1807997"/>
                  <a:pt x="545911" y="1899424"/>
                </a:cubicBezTo>
                <a:cubicBezTo>
                  <a:pt x="541362" y="1931269"/>
                  <a:pt x="538572" y="1963415"/>
                  <a:pt x="532263" y="1994959"/>
                </a:cubicBezTo>
                <a:cubicBezTo>
                  <a:pt x="529442" y="2009066"/>
                  <a:pt x="518615" y="2050288"/>
                  <a:pt x="518615" y="2035902"/>
                </a:cubicBezTo>
                <a:cubicBezTo>
                  <a:pt x="518615" y="1989136"/>
                  <a:pt x="536893" y="1944514"/>
                  <a:pt x="545911" y="1899424"/>
                </a:cubicBezTo>
                <a:cubicBezTo>
                  <a:pt x="568567" y="1786141"/>
                  <a:pt x="543018" y="1850618"/>
                  <a:pt x="586854" y="1762947"/>
                </a:cubicBezTo>
                <a:cubicBezTo>
                  <a:pt x="591403" y="1735651"/>
                  <a:pt x="593791" y="1707906"/>
                  <a:pt x="600502" y="1681060"/>
                </a:cubicBezTo>
                <a:cubicBezTo>
                  <a:pt x="607480" y="1653147"/>
                  <a:pt x="621768" y="1627307"/>
                  <a:pt x="627797" y="1599174"/>
                </a:cubicBezTo>
                <a:cubicBezTo>
                  <a:pt x="635482" y="1563311"/>
                  <a:pt x="635415" y="1526170"/>
                  <a:pt x="641445" y="1489992"/>
                </a:cubicBezTo>
                <a:cubicBezTo>
                  <a:pt x="644529" y="1471490"/>
                  <a:pt x="650544" y="1453598"/>
                  <a:pt x="655093" y="1435401"/>
                </a:cubicBezTo>
                <a:cubicBezTo>
                  <a:pt x="650544" y="1417204"/>
                  <a:pt x="656451" y="1392064"/>
                  <a:pt x="641445" y="1380810"/>
                </a:cubicBezTo>
                <a:cubicBezTo>
                  <a:pt x="629936" y="1372178"/>
                  <a:pt x="610674" y="1384285"/>
                  <a:pt x="600502" y="1394457"/>
                </a:cubicBezTo>
                <a:cubicBezTo>
                  <a:pt x="586116" y="1408843"/>
                  <a:pt x="583989" y="1431796"/>
                  <a:pt x="573206" y="1449048"/>
                </a:cubicBezTo>
                <a:cubicBezTo>
                  <a:pt x="561151" y="1468337"/>
                  <a:pt x="545911" y="1485442"/>
                  <a:pt x="532263" y="1503639"/>
                </a:cubicBezTo>
                <a:cubicBezTo>
                  <a:pt x="527714" y="1521836"/>
                  <a:pt x="537372" y="1558230"/>
                  <a:pt x="518615" y="1558230"/>
                </a:cubicBezTo>
                <a:cubicBezTo>
                  <a:pt x="499858" y="1558230"/>
                  <a:pt x="504967" y="1522396"/>
                  <a:pt x="504967" y="1503639"/>
                </a:cubicBezTo>
                <a:cubicBezTo>
                  <a:pt x="504967" y="1462444"/>
                  <a:pt x="526694" y="1421205"/>
                  <a:pt x="518615" y="1380810"/>
                </a:cubicBezTo>
                <a:cubicBezTo>
                  <a:pt x="514625" y="1360860"/>
                  <a:pt x="499333" y="1416701"/>
                  <a:pt x="491319" y="1435401"/>
                </a:cubicBezTo>
                <a:cubicBezTo>
                  <a:pt x="485652" y="1448624"/>
                  <a:pt x="481624" y="1462512"/>
                  <a:pt x="477672" y="1476344"/>
                </a:cubicBezTo>
                <a:cubicBezTo>
                  <a:pt x="449644" y="1574443"/>
                  <a:pt x="478528" y="1486566"/>
                  <a:pt x="450376" y="1599174"/>
                </a:cubicBezTo>
                <a:cubicBezTo>
                  <a:pt x="446887" y="1613130"/>
                  <a:pt x="441277" y="1626469"/>
                  <a:pt x="436728" y="1640117"/>
                </a:cubicBezTo>
                <a:cubicBezTo>
                  <a:pt x="441277" y="1608272"/>
                  <a:pt x="450376" y="1576751"/>
                  <a:pt x="450376" y="1544583"/>
                </a:cubicBezTo>
                <a:cubicBezTo>
                  <a:pt x="450376" y="1525826"/>
                  <a:pt x="436728" y="1471235"/>
                  <a:pt x="436728" y="1489992"/>
                </a:cubicBezTo>
                <a:cubicBezTo>
                  <a:pt x="436728" y="1517664"/>
                  <a:pt x="445827" y="1544583"/>
                  <a:pt x="450376" y="1571878"/>
                </a:cubicBezTo>
                <a:cubicBezTo>
                  <a:pt x="454925" y="1558230"/>
                  <a:pt x="458357" y="1544158"/>
                  <a:pt x="464024" y="1530935"/>
                </a:cubicBezTo>
                <a:cubicBezTo>
                  <a:pt x="495217" y="1458151"/>
                  <a:pt x="486678" y="1499410"/>
                  <a:pt x="504967" y="1435401"/>
                </a:cubicBezTo>
                <a:cubicBezTo>
                  <a:pt x="510120" y="1417366"/>
                  <a:pt x="537372" y="1380810"/>
                  <a:pt x="518615" y="1380810"/>
                </a:cubicBezTo>
                <a:cubicBezTo>
                  <a:pt x="498270" y="1380810"/>
                  <a:pt x="500418" y="1417204"/>
                  <a:pt x="491319" y="1435401"/>
                </a:cubicBezTo>
                <a:cubicBezTo>
                  <a:pt x="482221" y="1421753"/>
                  <a:pt x="471359" y="1379786"/>
                  <a:pt x="464024" y="1394457"/>
                </a:cubicBezTo>
                <a:cubicBezTo>
                  <a:pt x="453650" y="1415205"/>
                  <a:pt x="473523" y="1439873"/>
                  <a:pt x="477672" y="1462696"/>
                </a:cubicBezTo>
                <a:cubicBezTo>
                  <a:pt x="499981" y="1585399"/>
                  <a:pt x="480826" y="1502612"/>
                  <a:pt x="504967" y="1599174"/>
                </a:cubicBezTo>
                <a:cubicBezTo>
                  <a:pt x="518615" y="1580977"/>
                  <a:pt x="534626" y="1564332"/>
                  <a:pt x="545911" y="1544583"/>
                </a:cubicBezTo>
                <a:cubicBezTo>
                  <a:pt x="553048" y="1532092"/>
                  <a:pt x="560860" y="1489312"/>
                  <a:pt x="559558" y="1503639"/>
                </a:cubicBezTo>
                <a:cubicBezTo>
                  <a:pt x="553733" y="1567711"/>
                  <a:pt x="525158" y="1758651"/>
                  <a:pt x="532263" y="1694708"/>
                </a:cubicBezTo>
                <a:lnTo>
                  <a:pt x="545911" y="1571878"/>
                </a:lnTo>
                <a:cubicBezTo>
                  <a:pt x="541362" y="1608272"/>
                  <a:pt x="537450" y="1644751"/>
                  <a:pt x="532263" y="1681060"/>
                </a:cubicBezTo>
                <a:cubicBezTo>
                  <a:pt x="523532" y="1742176"/>
                  <a:pt x="516723" y="1772405"/>
                  <a:pt x="504967" y="1831186"/>
                </a:cubicBezTo>
                <a:cubicBezTo>
                  <a:pt x="500418" y="1753849"/>
                  <a:pt x="510108" y="1674332"/>
                  <a:pt x="491319" y="1599174"/>
                </a:cubicBezTo>
                <a:cubicBezTo>
                  <a:pt x="481328" y="1559209"/>
                  <a:pt x="483116" y="1681170"/>
                  <a:pt x="477672" y="1722004"/>
                </a:cubicBezTo>
                <a:cubicBezTo>
                  <a:pt x="474015" y="1749433"/>
                  <a:pt x="467456" y="1776432"/>
                  <a:pt x="464024" y="1803890"/>
                </a:cubicBezTo>
                <a:cubicBezTo>
                  <a:pt x="458353" y="1849257"/>
                  <a:pt x="457328" y="1895180"/>
                  <a:pt x="450376" y="1940368"/>
                </a:cubicBezTo>
                <a:cubicBezTo>
                  <a:pt x="448188" y="1954587"/>
                  <a:pt x="440680" y="1967479"/>
                  <a:pt x="436728" y="1981311"/>
                </a:cubicBezTo>
                <a:cubicBezTo>
                  <a:pt x="431575" y="1999346"/>
                  <a:pt x="427630" y="2017705"/>
                  <a:pt x="423081" y="2035902"/>
                </a:cubicBezTo>
                <a:cubicBezTo>
                  <a:pt x="418532" y="1958565"/>
                  <a:pt x="421213" y="1880460"/>
                  <a:pt x="409433" y="1803890"/>
                </a:cubicBezTo>
                <a:cubicBezTo>
                  <a:pt x="406581" y="1785351"/>
                  <a:pt x="399464" y="1840088"/>
                  <a:pt x="395785" y="1858481"/>
                </a:cubicBezTo>
                <a:cubicBezTo>
                  <a:pt x="371765" y="1978581"/>
                  <a:pt x="395050" y="1901627"/>
                  <a:pt x="368490" y="1981311"/>
                </a:cubicBezTo>
                <a:cubicBezTo>
                  <a:pt x="363941" y="2031353"/>
                  <a:pt x="361341" y="2081610"/>
                  <a:pt x="354842" y="2131436"/>
                </a:cubicBezTo>
                <a:cubicBezTo>
                  <a:pt x="319771" y="2400310"/>
                  <a:pt x="340060" y="2206480"/>
                  <a:pt x="313899" y="2363448"/>
                </a:cubicBezTo>
                <a:cubicBezTo>
                  <a:pt x="292990" y="2488903"/>
                  <a:pt x="312761" y="2421454"/>
                  <a:pt x="286603" y="2499926"/>
                </a:cubicBezTo>
                <a:cubicBezTo>
                  <a:pt x="291152" y="2468081"/>
                  <a:pt x="296699" y="2436363"/>
                  <a:pt x="300251" y="2404392"/>
                </a:cubicBezTo>
                <a:cubicBezTo>
                  <a:pt x="305800" y="2354451"/>
                  <a:pt x="305167" y="2303750"/>
                  <a:pt x="313899" y="2254266"/>
                </a:cubicBezTo>
                <a:cubicBezTo>
                  <a:pt x="318899" y="2225932"/>
                  <a:pt x="341194" y="2172380"/>
                  <a:pt x="341194" y="2172380"/>
                </a:cubicBezTo>
                <a:cubicBezTo>
                  <a:pt x="336645" y="2226971"/>
                  <a:pt x="297159" y="2290573"/>
                  <a:pt x="327546" y="2336153"/>
                </a:cubicBezTo>
                <a:cubicBezTo>
                  <a:pt x="347255" y="2365716"/>
                  <a:pt x="377882" y="2284957"/>
                  <a:pt x="395785" y="2254266"/>
                </a:cubicBezTo>
                <a:cubicBezTo>
                  <a:pt x="410282" y="2229414"/>
                  <a:pt x="411175" y="2198573"/>
                  <a:pt x="423081" y="2172380"/>
                </a:cubicBezTo>
                <a:cubicBezTo>
                  <a:pt x="460309" y="2090479"/>
                  <a:pt x="463038" y="2124965"/>
                  <a:pt x="491319" y="2049550"/>
                </a:cubicBezTo>
                <a:cubicBezTo>
                  <a:pt x="529087" y="1948834"/>
                  <a:pt x="476949" y="2036986"/>
                  <a:pt x="532263" y="1954016"/>
                </a:cubicBezTo>
                <a:cubicBezTo>
                  <a:pt x="527714" y="2022255"/>
                  <a:pt x="527461" y="2090916"/>
                  <a:pt x="518615" y="2158732"/>
                </a:cubicBezTo>
                <a:cubicBezTo>
                  <a:pt x="516303" y="2176454"/>
                  <a:pt x="468510" y="2335963"/>
                  <a:pt x="477672" y="2363448"/>
                </a:cubicBezTo>
                <a:cubicBezTo>
                  <a:pt x="484106" y="2382749"/>
                  <a:pt x="495869" y="2327054"/>
                  <a:pt x="504967" y="2308857"/>
                </a:cubicBezTo>
                <a:cubicBezTo>
                  <a:pt x="509516" y="2286111"/>
                  <a:pt x="512989" y="2263123"/>
                  <a:pt x="518615" y="2240619"/>
                </a:cubicBezTo>
                <a:cubicBezTo>
                  <a:pt x="522104" y="2226662"/>
                  <a:pt x="528774" y="2213632"/>
                  <a:pt x="532263" y="2199675"/>
                </a:cubicBezTo>
                <a:cubicBezTo>
                  <a:pt x="537889" y="2177171"/>
                  <a:pt x="537766" y="2153156"/>
                  <a:pt x="545911" y="2131436"/>
                </a:cubicBezTo>
                <a:cubicBezTo>
                  <a:pt x="551670" y="2116078"/>
                  <a:pt x="564108" y="2104141"/>
                  <a:pt x="573206" y="2090493"/>
                </a:cubicBezTo>
                <a:cubicBezTo>
                  <a:pt x="577755" y="2167830"/>
                  <a:pt x="579509" y="2245383"/>
                  <a:pt x="586854" y="2322505"/>
                </a:cubicBezTo>
                <a:cubicBezTo>
                  <a:pt x="588632" y="2341178"/>
                  <a:pt x="596824" y="2358703"/>
                  <a:pt x="600502" y="2377096"/>
                </a:cubicBezTo>
                <a:cubicBezTo>
                  <a:pt x="605929" y="2404231"/>
                  <a:pt x="609600" y="2431687"/>
                  <a:pt x="614149" y="2458983"/>
                </a:cubicBezTo>
                <a:cubicBezTo>
                  <a:pt x="609600" y="2313407"/>
                  <a:pt x="611965" y="2167450"/>
                  <a:pt x="600502" y="2022254"/>
                </a:cubicBezTo>
                <a:cubicBezTo>
                  <a:pt x="598238" y="1993571"/>
                  <a:pt x="573206" y="1940368"/>
                  <a:pt x="573206" y="1940368"/>
                </a:cubicBezTo>
                <a:cubicBezTo>
                  <a:pt x="580915" y="1801602"/>
                  <a:pt x="578285" y="1721372"/>
                  <a:pt x="600502" y="1599174"/>
                </a:cubicBezTo>
                <a:cubicBezTo>
                  <a:pt x="605764" y="1570230"/>
                  <a:pt x="627797" y="1503427"/>
                  <a:pt x="627797" y="1476344"/>
                </a:cubicBezTo>
                <a:cubicBezTo>
                  <a:pt x="627797" y="1461958"/>
                  <a:pt x="618698" y="1503639"/>
                  <a:pt x="614149" y="1517287"/>
                </a:cubicBezTo>
                <a:cubicBezTo>
                  <a:pt x="618839" y="1681433"/>
                  <a:pt x="610343" y="1917533"/>
                  <a:pt x="641445" y="2104141"/>
                </a:cubicBezTo>
                <a:cubicBezTo>
                  <a:pt x="644529" y="2122643"/>
                  <a:pt x="650544" y="2140535"/>
                  <a:pt x="655093" y="2158732"/>
                </a:cubicBezTo>
                <a:cubicBezTo>
                  <a:pt x="650544" y="2267914"/>
                  <a:pt x="661892" y="2378931"/>
                  <a:pt x="641445" y="2486278"/>
                </a:cubicBezTo>
                <a:cubicBezTo>
                  <a:pt x="637834" y="2505238"/>
                  <a:pt x="610731" y="2461702"/>
                  <a:pt x="600502" y="2445335"/>
                </a:cubicBezTo>
                <a:cubicBezTo>
                  <a:pt x="587518" y="2424560"/>
                  <a:pt x="582305" y="2399842"/>
                  <a:pt x="573206" y="2377096"/>
                </a:cubicBezTo>
                <a:cubicBezTo>
                  <a:pt x="577755" y="2295209"/>
                  <a:pt x="580314" y="2213188"/>
                  <a:pt x="586854" y="2131436"/>
                </a:cubicBezTo>
                <a:cubicBezTo>
                  <a:pt x="589419" y="2099370"/>
                  <a:pt x="594193" y="2067445"/>
                  <a:pt x="600502" y="2035902"/>
                </a:cubicBezTo>
                <a:cubicBezTo>
                  <a:pt x="609341" y="1991707"/>
                  <a:pt x="670575" y="1882108"/>
                  <a:pt x="559558" y="2104141"/>
                </a:cubicBezTo>
                <a:cubicBezTo>
                  <a:pt x="555009" y="2131436"/>
                  <a:pt x="552622" y="2159181"/>
                  <a:pt x="545911" y="2186027"/>
                </a:cubicBezTo>
                <a:cubicBezTo>
                  <a:pt x="538933" y="2213940"/>
                  <a:pt x="518615" y="2267914"/>
                  <a:pt x="518615" y="2267914"/>
                </a:cubicBezTo>
                <a:cubicBezTo>
                  <a:pt x="523164" y="2222421"/>
                  <a:pt x="528124" y="2176968"/>
                  <a:pt x="532263" y="2131436"/>
                </a:cubicBezTo>
                <a:cubicBezTo>
                  <a:pt x="537223" y="2076881"/>
                  <a:pt x="553658" y="2021893"/>
                  <a:pt x="545911" y="1967663"/>
                </a:cubicBezTo>
                <a:cubicBezTo>
                  <a:pt x="544454" y="1957466"/>
                  <a:pt x="508052" y="2066563"/>
                  <a:pt x="504967" y="2076845"/>
                </a:cubicBezTo>
                <a:cubicBezTo>
                  <a:pt x="495450" y="2108567"/>
                  <a:pt x="485705" y="2140250"/>
                  <a:pt x="477672" y="2172380"/>
                </a:cubicBezTo>
                <a:cubicBezTo>
                  <a:pt x="472046" y="2194884"/>
                  <a:pt x="472169" y="2218899"/>
                  <a:pt x="464024" y="2240619"/>
                </a:cubicBezTo>
                <a:cubicBezTo>
                  <a:pt x="458265" y="2255977"/>
                  <a:pt x="445827" y="2267914"/>
                  <a:pt x="436728" y="2281562"/>
                </a:cubicBezTo>
                <a:cubicBezTo>
                  <a:pt x="441277" y="2217872"/>
                  <a:pt x="442915" y="2153908"/>
                  <a:pt x="450376" y="2090493"/>
                </a:cubicBezTo>
                <a:cubicBezTo>
                  <a:pt x="452057" y="2076206"/>
                  <a:pt x="449638" y="2049550"/>
                  <a:pt x="464024" y="2049550"/>
                </a:cubicBezTo>
                <a:cubicBezTo>
                  <a:pt x="478410" y="2049550"/>
                  <a:pt x="473123" y="2076845"/>
                  <a:pt x="477672" y="2090493"/>
                </a:cubicBezTo>
                <a:cubicBezTo>
                  <a:pt x="450513" y="2171968"/>
                  <a:pt x="466998" y="2112983"/>
                  <a:pt x="450376" y="2254266"/>
                </a:cubicBezTo>
                <a:cubicBezTo>
                  <a:pt x="436177" y="2374959"/>
                  <a:pt x="444715" y="2331497"/>
                  <a:pt x="423081" y="2418039"/>
                </a:cubicBezTo>
                <a:cubicBezTo>
                  <a:pt x="427630" y="2349800"/>
                  <a:pt x="426583" y="2280956"/>
                  <a:pt x="436728" y="2213323"/>
                </a:cubicBezTo>
                <a:cubicBezTo>
                  <a:pt x="440362" y="2189095"/>
                  <a:pt x="458082" y="2168851"/>
                  <a:pt x="464024" y="2145084"/>
                </a:cubicBezTo>
                <a:cubicBezTo>
                  <a:pt x="471826" y="2113877"/>
                  <a:pt x="472384" y="2081280"/>
                  <a:pt x="477672" y="2049550"/>
                </a:cubicBezTo>
                <a:cubicBezTo>
                  <a:pt x="481485" y="2026669"/>
                  <a:pt x="491319" y="2004508"/>
                  <a:pt x="491319" y="1981311"/>
                </a:cubicBezTo>
                <a:cubicBezTo>
                  <a:pt x="491319" y="1962554"/>
                  <a:pt x="483062" y="2017936"/>
                  <a:pt x="477672" y="2035902"/>
                </a:cubicBezTo>
                <a:cubicBezTo>
                  <a:pt x="469404" y="2063461"/>
                  <a:pt x="458280" y="2090124"/>
                  <a:pt x="450376" y="2117789"/>
                </a:cubicBezTo>
                <a:cubicBezTo>
                  <a:pt x="416708" y="2235627"/>
                  <a:pt x="429576" y="2180847"/>
                  <a:pt x="409433" y="2281562"/>
                </a:cubicBezTo>
                <a:cubicBezTo>
                  <a:pt x="404884" y="2267914"/>
                  <a:pt x="395785" y="2255005"/>
                  <a:pt x="395785" y="2240619"/>
                </a:cubicBezTo>
                <a:cubicBezTo>
                  <a:pt x="395785" y="2217422"/>
                  <a:pt x="409433" y="2149183"/>
                  <a:pt x="409433" y="2172380"/>
                </a:cubicBezTo>
                <a:cubicBezTo>
                  <a:pt x="409433" y="2218099"/>
                  <a:pt x="402251" y="2263597"/>
                  <a:pt x="395785" y="2308857"/>
                </a:cubicBezTo>
                <a:cubicBezTo>
                  <a:pt x="393132" y="2327426"/>
                  <a:pt x="382137" y="2344691"/>
                  <a:pt x="382137" y="2363448"/>
                </a:cubicBezTo>
                <a:cubicBezTo>
                  <a:pt x="382137" y="2377834"/>
                  <a:pt x="392296" y="2336461"/>
                  <a:pt x="395785" y="2322505"/>
                </a:cubicBezTo>
                <a:cubicBezTo>
                  <a:pt x="401411" y="2300001"/>
                  <a:pt x="404884" y="2277012"/>
                  <a:pt x="409433" y="2254266"/>
                </a:cubicBezTo>
                <a:cubicBezTo>
                  <a:pt x="404884" y="2331603"/>
                  <a:pt x="403130" y="2409156"/>
                  <a:pt x="395785" y="2486278"/>
                </a:cubicBezTo>
                <a:cubicBezTo>
                  <a:pt x="394007" y="2504951"/>
                  <a:pt x="378458" y="2559262"/>
                  <a:pt x="382137" y="2540869"/>
                </a:cubicBezTo>
                <a:cubicBezTo>
                  <a:pt x="390363" y="2499741"/>
                  <a:pt x="399260" y="2458729"/>
                  <a:pt x="409433" y="2418039"/>
                </a:cubicBezTo>
                <a:cubicBezTo>
                  <a:pt x="412922" y="2404083"/>
                  <a:pt x="423081" y="2377096"/>
                  <a:pt x="423081" y="2377096"/>
                </a:cubicBezTo>
                <a:lnTo>
                  <a:pt x="409433" y="2418039"/>
                </a:lnTo>
                <a:cubicBezTo>
                  <a:pt x="400334" y="2399842"/>
                  <a:pt x="401875" y="2368382"/>
                  <a:pt x="382137" y="2363448"/>
                </a:cubicBezTo>
                <a:cubicBezTo>
                  <a:pt x="366224" y="2359470"/>
                  <a:pt x="363535" y="2390483"/>
                  <a:pt x="354842" y="2404392"/>
                </a:cubicBezTo>
                <a:cubicBezTo>
                  <a:pt x="340783" y="2426886"/>
                  <a:pt x="327547" y="2449884"/>
                  <a:pt x="313899" y="2472630"/>
                </a:cubicBezTo>
                <a:cubicBezTo>
                  <a:pt x="378225" y="2569122"/>
                  <a:pt x="297497" y="2475911"/>
                  <a:pt x="382137" y="2458983"/>
                </a:cubicBezTo>
                <a:cubicBezTo>
                  <a:pt x="398673" y="2455676"/>
                  <a:pt x="420682" y="2533673"/>
                  <a:pt x="423081" y="2540869"/>
                </a:cubicBezTo>
                <a:cubicBezTo>
                  <a:pt x="436729" y="2536320"/>
                  <a:pt x="453852" y="2537393"/>
                  <a:pt x="464024" y="2527221"/>
                </a:cubicBezTo>
                <a:cubicBezTo>
                  <a:pt x="474196" y="2517049"/>
                  <a:pt x="471238" y="2499145"/>
                  <a:pt x="477672" y="2486278"/>
                </a:cubicBezTo>
                <a:cubicBezTo>
                  <a:pt x="485007" y="2471607"/>
                  <a:pt x="495869" y="2458983"/>
                  <a:pt x="504967" y="2445335"/>
                </a:cubicBezTo>
                <a:cubicBezTo>
                  <a:pt x="509516" y="2499926"/>
                  <a:pt x="501292" y="2557139"/>
                  <a:pt x="518615" y="2609108"/>
                </a:cubicBezTo>
                <a:cubicBezTo>
                  <a:pt x="523802" y="2624669"/>
                  <a:pt x="535410" y="2580766"/>
                  <a:pt x="545911" y="2568165"/>
                </a:cubicBezTo>
                <a:cubicBezTo>
                  <a:pt x="633474" y="2463089"/>
                  <a:pt x="546385" y="2587925"/>
                  <a:pt x="614149" y="2486278"/>
                </a:cubicBezTo>
                <a:cubicBezTo>
                  <a:pt x="609600" y="2408941"/>
                  <a:pt x="613238" y="2330683"/>
                  <a:pt x="600502" y="2254266"/>
                </a:cubicBezTo>
                <a:cubicBezTo>
                  <a:pt x="596689" y="2231385"/>
                  <a:pt x="590381" y="2299578"/>
                  <a:pt x="586854" y="2322505"/>
                </a:cubicBezTo>
                <a:cubicBezTo>
                  <a:pt x="581277" y="2358756"/>
                  <a:pt x="583992" y="2396632"/>
                  <a:pt x="573206" y="2431687"/>
                </a:cubicBezTo>
                <a:cubicBezTo>
                  <a:pt x="565405" y="2457040"/>
                  <a:pt x="545911" y="2477180"/>
                  <a:pt x="532263" y="2499926"/>
                </a:cubicBezTo>
                <a:cubicBezTo>
                  <a:pt x="527714" y="2518123"/>
                  <a:pt x="523768" y="2536482"/>
                  <a:pt x="518615" y="2554517"/>
                </a:cubicBezTo>
                <a:cubicBezTo>
                  <a:pt x="514663" y="2568349"/>
                  <a:pt x="504967" y="2609846"/>
                  <a:pt x="504967" y="2595460"/>
                </a:cubicBezTo>
                <a:cubicBezTo>
                  <a:pt x="504967" y="2558783"/>
                  <a:pt x="513768" y="2522633"/>
                  <a:pt x="518615" y="2486278"/>
                </a:cubicBezTo>
                <a:cubicBezTo>
                  <a:pt x="522867" y="2454392"/>
                  <a:pt x="532263" y="2390744"/>
                  <a:pt x="532263" y="2390744"/>
                </a:cubicBezTo>
                <a:cubicBezTo>
                  <a:pt x="539055" y="2349993"/>
                  <a:pt x="559558" y="2233842"/>
                  <a:pt x="559558" y="2199675"/>
                </a:cubicBezTo>
                <a:cubicBezTo>
                  <a:pt x="559558" y="2108576"/>
                  <a:pt x="550460" y="2017705"/>
                  <a:pt x="545911" y="1926720"/>
                </a:cubicBezTo>
                <a:cubicBezTo>
                  <a:pt x="532263" y="1931269"/>
                  <a:pt x="515140" y="1930195"/>
                  <a:pt x="504967" y="1940368"/>
                </a:cubicBezTo>
                <a:cubicBezTo>
                  <a:pt x="494795" y="1950540"/>
                  <a:pt x="497753" y="1968444"/>
                  <a:pt x="491319" y="1981311"/>
                </a:cubicBezTo>
                <a:cubicBezTo>
                  <a:pt x="483984" y="1995982"/>
                  <a:pt x="471359" y="2007583"/>
                  <a:pt x="464024" y="2022254"/>
                </a:cubicBezTo>
                <a:cubicBezTo>
                  <a:pt x="457590" y="2035121"/>
                  <a:pt x="447803" y="2077352"/>
                  <a:pt x="450376" y="2063198"/>
                </a:cubicBezTo>
                <a:cubicBezTo>
                  <a:pt x="513132" y="1718036"/>
                  <a:pt x="456707" y="1972305"/>
                  <a:pt x="518615" y="1817538"/>
                </a:cubicBezTo>
                <a:cubicBezTo>
                  <a:pt x="518630" y="1817501"/>
                  <a:pt x="552728" y="1715199"/>
                  <a:pt x="559558" y="1694708"/>
                </a:cubicBezTo>
                <a:lnTo>
                  <a:pt x="573206" y="1653765"/>
                </a:lnTo>
                <a:cubicBezTo>
                  <a:pt x="568657" y="1608272"/>
                  <a:pt x="567984" y="1562224"/>
                  <a:pt x="559558" y="1517287"/>
                </a:cubicBezTo>
                <a:cubicBezTo>
                  <a:pt x="554256" y="1489008"/>
                  <a:pt x="541361" y="1462696"/>
                  <a:pt x="532263" y="1435401"/>
                </a:cubicBezTo>
                <a:lnTo>
                  <a:pt x="518615" y="1394457"/>
                </a:lnTo>
                <a:cubicBezTo>
                  <a:pt x="514066" y="1412654"/>
                  <a:pt x="512356" y="1431808"/>
                  <a:pt x="504967" y="1449048"/>
                </a:cubicBezTo>
                <a:cubicBezTo>
                  <a:pt x="498506" y="1464124"/>
                  <a:pt x="489271" y="1501590"/>
                  <a:pt x="477672" y="1489992"/>
                </a:cubicBezTo>
                <a:cubicBezTo>
                  <a:pt x="464408" y="1476729"/>
                  <a:pt x="486770" y="1453598"/>
                  <a:pt x="491319" y="1435401"/>
                </a:cubicBezTo>
                <a:cubicBezTo>
                  <a:pt x="495868" y="1449049"/>
                  <a:pt x="490581" y="1476344"/>
                  <a:pt x="504967" y="1476344"/>
                </a:cubicBezTo>
                <a:cubicBezTo>
                  <a:pt x="519353" y="1476344"/>
                  <a:pt x="514663" y="1449233"/>
                  <a:pt x="518615" y="1435401"/>
                </a:cubicBezTo>
                <a:cubicBezTo>
                  <a:pt x="523768" y="1417366"/>
                  <a:pt x="527714" y="1399007"/>
                  <a:pt x="532263" y="1380810"/>
                </a:cubicBezTo>
                <a:cubicBezTo>
                  <a:pt x="536812" y="1394458"/>
                  <a:pt x="545911" y="1407367"/>
                  <a:pt x="545911" y="1421753"/>
                </a:cubicBezTo>
                <a:cubicBezTo>
                  <a:pt x="545911" y="1500457"/>
                  <a:pt x="518768" y="1449354"/>
                  <a:pt x="504967" y="1421753"/>
                </a:cubicBezTo>
                <a:cubicBezTo>
                  <a:pt x="498533" y="1408886"/>
                  <a:pt x="478452" y="1387244"/>
                  <a:pt x="491319" y="1380810"/>
                </a:cubicBezTo>
                <a:cubicBezTo>
                  <a:pt x="505990" y="1373475"/>
                  <a:pt x="517592" y="1400770"/>
                  <a:pt x="532263" y="1408105"/>
                </a:cubicBezTo>
                <a:cubicBezTo>
                  <a:pt x="545130" y="1414539"/>
                  <a:pt x="559558" y="1417204"/>
                  <a:pt x="573206" y="1421753"/>
                </a:cubicBezTo>
                <a:cubicBezTo>
                  <a:pt x="586854" y="1417204"/>
                  <a:pt x="614149" y="1422491"/>
                  <a:pt x="614149" y="1408105"/>
                </a:cubicBezTo>
                <a:cubicBezTo>
                  <a:pt x="614149" y="1393719"/>
                  <a:pt x="586563" y="1389114"/>
                  <a:pt x="573206" y="1394457"/>
                </a:cubicBezTo>
                <a:cubicBezTo>
                  <a:pt x="557977" y="1400549"/>
                  <a:pt x="545911" y="1451804"/>
                  <a:pt x="545911" y="1435401"/>
                </a:cubicBezTo>
                <a:cubicBezTo>
                  <a:pt x="545911" y="1410903"/>
                  <a:pt x="564108" y="1389908"/>
                  <a:pt x="573206" y="1367162"/>
                </a:cubicBezTo>
                <a:cubicBezTo>
                  <a:pt x="545910" y="1358063"/>
                  <a:pt x="463406" y="1332888"/>
                  <a:pt x="491319" y="1339866"/>
                </a:cubicBezTo>
                <a:cubicBezTo>
                  <a:pt x="559867" y="1357003"/>
                  <a:pt x="528116" y="1347582"/>
                  <a:pt x="586854" y="1367162"/>
                </a:cubicBezTo>
                <a:cubicBezTo>
                  <a:pt x="618434" y="1461899"/>
                  <a:pt x="605010" y="1403974"/>
                  <a:pt x="586854" y="1585526"/>
                </a:cubicBezTo>
                <a:cubicBezTo>
                  <a:pt x="583653" y="1617534"/>
                  <a:pt x="581670" y="1650025"/>
                  <a:pt x="573206" y="1681060"/>
                </a:cubicBezTo>
                <a:cubicBezTo>
                  <a:pt x="567853" y="1700688"/>
                  <a:pt x="553467" y="1716761"/>
                  <a:pt x="545911" y="1735651"/>
                </a:cubicBezTo>
                <a:cubicBezTo>
                  <a:pt x="535225" y="1762365"/>
                  <a:pt x="535878" y="1794520"/>
                  <a:pt x="518615" y="1817538"/>
                </a:cubicBezTo>
                <a:cubicBezTo>
                  <a:pt x="504967" y="1835735"/>
                  <a:pt x="489727" y="1852840"/>
                  <a:pt x="477672" y="1872129"/>
                </a:cubicBezTo>
                <a:cubicBezTo>
                  <a:pt x="460684" y="1899310"/>
                  <a:pt x="432327" y="1967221"/>
                  <a:pt x="423081" y="1994959"/>
                </a:cubicBezTo>
                <a:cubicBezTo>
                  <a:pt x="417150" y="2012754"/>
                  <a:pt x="409433" y="2030793"/>
                  <a:pt x="409433" y="2049550"/>
                </a:cubicBezTo>
                <a:cubicBezTo>
                  <a:pt x="409433" y="2063936"/>
                  <a:pt x="418030" y="2022077"/>
                  <a:pt x="423081" y="2008607"/>
                </a:cubicBezTo>
                <a:cubicBezTo>
                  <a:pt x="431683" y="1985668"/>
                  <a:pt x="440110" y="1962612"/>
                  <a:pt x="450376" y="1940368"/>
                </a:cubicBezTo>
                <a:cubicBezTo>
                  <a:pt x="467427" y="1903423"/>
                  <a:pt x="486770" y="1867580"/>
                  <a:pt x="504967" y="1831186"/>
                </a:cubicBezTo>
                <a:cubicBezTo>
                  <a:pt x="509516" y="1808440"/>
                  <a:pt x="518615" y="1739750"/>
                  <a:pt x="518615" y="1762947"/>
                </a:cubicBezTo>
                <a:cubicBezTo>
                  <a:pt x="518615" y="1808666"/>
                  <a:pt x="511433" y="1854164"/>
                  <a:pt x="504967" y="1899424"/>
                </a:cubicBezTo>
                <a:cubicBezTo>
                  <a:pt x="502314" y="1917993"/>
                  <a:pt x="496472" y="1935980"/>
                  <a:pt x="491319" y="1954016"/>
                </a:cubicBezTo>
                <a:cubicBezTo>
                  <a:pt x="487367" y="1967848"/>
                  <a:pt x="477672" y="2009345"/>
                  <a:pt x="477672" y="1994959"/>
                </a:cubicBezTo>
                <a:cubicBezTo>
                  <a:pt x="477672" y="1976202"/>
                  <a:pt x="485388" y="1958162"/>
                  <a:pt x="491319" y="1940368"/>
                </a:cubicBezTo>
                <a:cubicBezTo>
                  <a:pt x="508744" y="1888093"/>
                  <a:pt x="522131" y="1865097"/>
                  <a:pt x="545911" y="1817538"/>
                </a:cubicBezTo>
                <a:cubicBezTo>
                  <a:pt x="550460" y="1840284"/>
                  <a:pt x="561945" y="1862703"/>
                  <a:pt x="559558" y="1885777"/>
                </a:cubicBezTo>
                <a:cubicBezTo>
                  <a:pt x="548168" y="1995877"/>
                  <a:pt x="483259" y="2321861"/>
                  <a:pt x="504967" y="2213323"/>
                </a:cubicBezTo>
                <a:cubicBezTo>
                  <a:pt x="537902" y="2048651"/>
                  <a:pt x="517595" y="2120846"/>
                  <a:pt x="559558" y="1994959"/>
                </a:cubicBezTo>
                <a:lnTo>
                  <a:pt x="545911" y="2035902"/>
                </a:lnTo>
                <a:lnTo>
                  <a:pt x="518615" y="2117789"/>
                </a:lnTo>
                <a:cubicBezTo>
                  <a:pt x="480307" y="2424247"/>
                  <a:pt x="532692" y="2022254"/>
                  <a:pt x="518615" y="2022254"/>
                </a:cubicBezTo>
                <a:cubicBezTo>
                  <a:pt x="449025" y="2022254"/>
                  <a:pt x="493791" y="2159273"/>
                  <a:pt x="477672" y="2226971"/>
                </a:cubicBezTo>
                <a:cubicBezTo>
                  <a:pt x="471008" y="2254960"/>
                  <a:pt x="450376" y="2308857"/>
                  <a:pt x="450376" y="2308857"/>
                </a:cubicBezTo>
                <a:cubicBezTo>
                  <a:pt x="473929" y="2143987"/>
                  <a:pt x="447172" y="2277525"/>
                  <a:pt x="491319" y="2145084"/>
                </a:cubicBezTo>
                <a:cubicBezTo>
                  <a:pt x="497250" y="2127289"/>
                  <a:pt x="508645" y="2072100"/>
                  <a:pt x="504967" y="2090493"/>
                </a:cubicBezTo>
                <a:cubicBezTo>
                  <a:pt x="496742" y="2131621"/>
                  <a:pt x="488479" y="2172797"/>
                  <a:pt x="477672" y="2213323"/>
                </a:cubicBezTo>
                <a:cubicBezTo>
                  <a:pt x="470259" y="2241124"/>
                  <a:pt x="450376" y="2295210"/>
                  <a:pt x="450376" y="2295210"/>
                </a:cubicBezTo>
                <a:cubicBezTo>
                  <a:pt x="423649" y="2215028"/>
                  <a:pt x="440140" y="2291798"/>
                  <a:pt x="464024" y="2172380"/>
                </a:cubicBezTo>
                <a:cubicBezTo>
                  <a:pt x="472103" y="2131985"/>
                  <a:pt x="517637" y="2039559"/>
                  <a:pt x="477672" y="2049550"/>
                </a:cubicBezTo>
                <a:cubicBezTo>
                  <a:pt x="428328" y="2061885"/>
                  <a:pt x="439950" y="2145337"/>
                  <a:pt x="409433" y="2186027"/>
                </a:cubicBezTo>
                <a:lnTo>
                  <a:pt x="327546" y="2295210"/>
                </a:lnTo>
                <a:cubicBezTo>
                  <a:pt x="332095" y="2267914"/>
                  <a:pt x="335191" y="2240336"/>
                  <a:pt x="341194" y="2213323"/>
                </a:cubicBezTo>
                <a:cubicBezTo>
                  <a:pt x="344315" y="2199280"/>
                  <a:pt x="341975" y="2165946"/>
                  <a:pt x="354842" y="2172380"/>
                </a:cubicBezTo>
                <a:cubicBezTo>
                  <a:pt x="371619" y="2180768"/>
                  <a:pt x="363941" y="2208774"/>
                  <a:pt x="368490" y="2226971"/>
                </a:cubicBezTo>
                <a:cubicBezTo>
                  <a:pt x="359391" y="2281562"/>
                  <a:pt x="352048" y="2336475"/>
                  <a:pt x="341194" y="2390744"/>
                </a:cubicBezTo>
                <a:cubicBezTo>
                  <a:pt x="338373" y="2404851"/>
                  <a:pt x="327546" y="2446073"/>
                  <a:pt x="327546" y="2431687"/>
                </a:cubicBezTo>
                <a:cubicBezTo>
                  <a:pt x="327546" y="2336122"/>
                  <a:pt x="333819" y="2345987"/>
                  <a:pt x="382137" y="2281562"/>
                </a:cubicBezTo>
                <a:cubicBezTo>
                  <a:pt x="415876" y="2180346"/>
                  <a:pt x="404043" y="2204361"/>
                  <a:pt x="382137" y="2445335"/>
                </a:cubicBezTo>
                <a:cubicBezTo>
                  <a:pt x="379225" y="2477371"/>
                  <a:pt x="354104" y="2512097"/>
                  <a:pt x="368490" y="2540869"/>
                </a:cubicBezTo>
                <a:cubicBezTo>
                  <a:pt x="379446" y="2562781"/>
                  <a:pt x="384829" y="2494542"/>
                  <a:pt x="395785" y="2472630"/>
                </a:cubicBezTo>
                <a:cubicBezTo>
                  <a:pt x="407648" y="2448904"/>
                  <a:pt x="425751" y="2428541"/>
                  <a:pt x="436728" y="2404392"/>
                </a:cubicBezTo>
                <a:cubicBezTo>
                  <a:pt x="448634" y="2378199"/>
                  <a:pt x="454191" y="2349545"/>
                  <a:pt x="464024" y="2322505"/>
                </a:cubicBezTo>
                <a:cubicBezTo>
                  <a:pt x="472396" y="2299481"/>
                  <a:pt x="484279" y="2277731"/>
                  <a:pt x="491319" y="2254266"/>
                </a:cubicBezTo>
                <a:cubicBezTo>
                  <a:pt x="505968" y="2205434"/>
                  <a:pt x="509046" y="2138336"/>
                  <a:pt x="518615" y="2090493"/>
                </a:cubicBezTo>
                <a:cubicBezTo>
                  <a:pt x="521436" y="2076386"/>
                  <a:pt x="527714" y="2063198"/>
                  <a:pt x="532263" y="2049550"/>
                </a:cubicBezTo>
                <a:cubicBezTo>
                  <a:pt x="536812" y="2013156"/>
                  <a:pt x="553104" y="1976333"/>
                  <a:pt x="545911" y="1940368"/>
                </a:cubicBezTo>
                <a:cubicBezTo>
                  <a:pt x="542694" y="1924284"/>
                  <a:pt x="526753" y="1967070"/>
                  <a:pt x="518615" y="1981311"/>
                </a:cubicBezTo>
                <a:cubicBezTo>
                  <a:pt x="508521" y="1998975"/>
                  <a:pt x="500418" y="2017705"/>
                  <a:pt x="491319" y="2035902"/>
                </a:cubicBezTo>
                <a:cubicBezTo>
                  <a:pt x="495868" y="1994959"/>
                  <a:pt x="499522" y="1953906"/>
                  <a:pt x="504967" y="1913072"/>
                </a:cubicBezTo>
                <a:cubicBezTo>
                  <a:pt x="509367" y="1880074"/>
                  <a:pt x="524137" y="1798158"/>
                  <a:pt x="532263" y="1762947"/>
                </a:cubicBezTo>
                <a:cubicBezTo>
                  <a:pt x="540698" y="1726394"/>
                  <a:pt x="559558" y="1653765"/>
                  <a:pt x="559558" y="1653765"/>
                </a:cubicBezTo>
                <a:cubicBezTo>
                  <a:pt x="583226" y="1227754"/>
                  <a:pt x="549683" y="1553031"/>
                  <a:pt x="600502" y="1298923"/>
                </a:cubicBezTo>
                <a:cubicBezTo>
                  <a:pt x="605051" y="1276177"/>
                  <a:pt x="595592" y="1244602"/>
                  <a:pt x="614149" y="1230684"/>
                </a:cubicBezTo>
                <a:cubicBezTo>
                  <a:pt x="639884" y="1211383"/>
                  <a:pt x="677839" y="1221585"/>
                  <a:pt x="709684" y="1217036"/>
                </a:cubicBezTo>
                <a:cubicBezTo>
                  <a:pt x="723332" y="1212487"/>
                  <a:pt x="742265" y="1215095"/>
                  <a:pt x="750627" y="1203389"/>
                </a:cubicBezTo>
                <a:cubicBezTo>
                  <a:pt x="767350" y="1179976"/>
                  <a:pt x="768824" y="1148798"/>
                  <a:pt x="777922" y="1121502"/>
                </a:cubicBezTo>
                <a:cubicBezTo>
                  <a:pt x="808897" y="1028577"/>
                  <a:pt x="769914" y="1142861"/>
                  <a:pt x="818866" y="1012320"/>
                </a:cubicBezTo>
                <a:cubicBezTo>
                  <a:pt x="823917" y="998850"/>
                  <a:pt x="823526" y="982610"/>
                  <a:pt x="832513" y="971377"/>
                </a:cubicBezTo>
                <a:cubicBezTo>
                  <a:pt x="842760" y="958569"/>
                  <a:pt x="860109" y="953615"/>
                  <a:pt x="873457" y="944081"/>
                </a:cubicBezTo>
                <a:cubicBezTo>
                  <a:pt x="1014921" y="843036"/>
                  <a:pt x="821682" y="974049"/>
                  <a:pt x="1009934" y="848547"/>
                </a:cubicBezTo>
                <a:lnTo>
                  <a:pt x="1050878" y="821251"/>
                </a:lnTo>
                <a:cubicBezTo>
                  <a:pt x="1211335" y="832712"/>
                  <a:pt x="1322583" y="848755"/>
                  <a:pt x="1487606" y="821251"/>
                </a:cubicBezTo>
                <a:cubicBezTo>
                  <a:pt x="1517708" y="816234"/>
                  <a:pt x="1543324" y="796009"/>
                  <a:pt x="1569493" y="780308"/>
                </a:cubicBezTo>
                <a:cubicBezTo>
                  <a:pt x="1627393" y="745569"/>
                  <a:pt x="1625325" y="737711"/>
                  <a:pt x="1665027" y="684774"/>
                </a:cubicBezTo>
                <a:cubicBezTo>
                  <a:pt x="1674125" y="657478"/>
                  <a:pt x="1676362" y="626827"/>
                  <a:pt x="1692322" y="602887"/>
                </a:cubicBezTo>
                <a:cubicBezTo>
                  <a:pt x="1701421" y="589239"/>
                  <a:pt x="1712282" y="576615"/>
                  <a:pt x="1719618" y="561944"/>
                </a:cubicBezTo>
                <a:cubicBezTo>
                  <a:pt x="1726052" y="549077"/>
                  <a:pt x="1723094" y="531173"/>
                  <a:pt x="1733266" y="521001"/>
                </a:cubicBezTo>
                <a:cubicBezTo>
                  <a:pt x="1756463" y="497804"/>
                  <a:pt x="1815152" y="466410"/>
                  <a:pt x="1815152" y="466410"/>
                </a:cubicBezTo>
                <a:cubicBezTo>
                  <a:pt x="2006838" y="514331"/>
                  <a:pt x="1925541" y="489559"/>
                  <a:pt x="2060812" y="534648"/>
                </a:cubicBezTo>
                <a:cubicBezTo>
                  <a:pt x="2142699" y="530099"/>
                  <a:pt x="2225092" y="531173"/>
                  <a:pt x="2306472" y="521001"/>
                </a:cubicBezTo>
                <a:cubicBezTo>
                  <a:pt x="2335022" y="517432"/>
                  <a:pt x="2361063" y="502804"/>
                  <a:pt x="2388358" y="493705"/>
                </a:cubicBezTo>
                <a:lnTo>
                  <a:pt x="2429302" y="480057"/>
                </a:lnTo>
                <a:cubicBezTo>
                  <a:pt x="2438400" y="466409"/>
                  <a:pt x="2449262" y="453785"/>
                  <a:pt x="2456597" y="439114"/>
                </a:cubicBezTo>
                <a:cubicBezTo>
                  <a:pt x="2513104" y="326101"/>
                  <a:pt x="2419313" y="474572"/>
                  <a:pt x="2497540" y="357227"/>
                </a:cubicBezTo>
                <a:cubicBezTo>
                  <a:pt x="2492991" y="329932"/>
                  <a:pt x="2489896" y="302354"/>
                  <a:pt x="2483893" y="275341"/>
                </a:cubicBezTo>
                <a:cubicBezTo>
                  <a:pt x="2480772" y="261298"/>
                  <a:pt x="2480417" y="244570"/>
                  <a:pt x="2470245" y="234398"/>
                </a:cubicBezTo>
                <a:cubicBezTo>
                  <a:pt x="2369927" y="134080"/>
                  <a:pt x="2390510" y="175639"/>
                  <a:pt x="2306472" y="125216"/>
                </a:cubicBezTo>
                <a:cubicBezTo>
                  <a:pt x="2278342" y="108338"/>
                  <a:pt x="2256753" y="77057"/>
                  <a:pt x="2224585" y="70624"/>
                </a:cubicBezTo>
                <a:cubicBezTo>
                  <a:pt x="2201839" y="66075"/>
                  <a:pt x="2178850" y="62603"/>
                  <a:pt x="2156346" y="56977"/>
                </a:cubicBezTo>
                <a:cubicBezTo>
                  <a:pt x="2097665" y="42307"/>
                  <a:pt x="2122626" y="35970"/>
                  <a:pt x="2047164" y="29681"/>
                </a:cubicBezTo>
                <a:cubicBezTo>
                  <a:pt x="1960908" y="22493"/>
                  <a:pt x="1874293" y="20582"/>
                  <a:pt x="1787857" y="16033"/>
                </a:cubicBezTo>
                <a:cubicBezTo>
                  <a:pt x="1685315" y="-4474"/>
                  <a:pt x="1710294" y="-6199"/>
                  <a:pt x="1569493" y="16033"/>
                </a:cubicBezTo>
                <a:cubicBezTo>
                  <a:pt x="1532438" y="21884"/>
                  <a:pt x="1460311" y="43329"/>
                  <a:pt x="1460311" y="43329"/>
                </a:cubicBezTo>
                <a:cubicBezTo>
                  <a:pt x="1339694" y="123737"/>
                  <a:pt x="1413224" y="86388"/>
                  <a:pt x="1119116" y="56977"/>
                </a:cubicBezTo>
                <a:cubicBezTo>
                  <a:pt x="1081788" y="53244"/>
                  <a:pt x="1009934" y="29681"/>
                  <a:pt x="1009934" y="29681"/>
                </a:cubicBezTo>
                <a:cubicBezTo>
                  <a:pt x="991737" y="34230"/>
                  <a:pt x="973653" y="39260"/>
                  <a:pt x="955343" y="43329"/>
                </a:cubicBezTo>
                <a:cubicBezTo>
                  <a:pt x="932699" y="48361"/>
                  <a:pt x="909484" y="50874"/>
                  <a:pt x="887105" y="56977"/>
                </a:cubicBezTo>
                <a:cubicBezTo>
                  <a:pt x="764414" y="90438"/>
                  <a:pt x="846886" y="74932"/>
                  <a:pt x="736979" y="111568"/>
                </a:cubicBezTo>
                <a:cubicBezTo>
                  <a:pt x="705560" y="122041"/>
                  <a:pt x="673056" y="128984"/>
                  <a:pt x="641445" y="138863"/>
                </a:cubicBezTo>
                <a:cubicBezTo>
                  <a:pt x="600251" y="151736"/>
                  <a:pt x="557217" y="160506"/>
                  <a:pt x="518615" y="179807"/>
                </a:cubicBezTo>
                <a:cubicBezTo>
                  <a:pt x="447247" y="215490"/>
                  <a:pt x="483761" y="202168"/>
                  <a:pt x="409433" y="220750"/>
                </a:cubicBezTo>
                <a:cubicBezTo>
                  <a:pt x="368490" y="216201"/>
                  <a:pt x="327319" y="213366"/>
                  <a:pt x="286603" y="207102"/>
                </a:cubicBezTo>
                <a:cubicBezTo>
                  <a:pt x="268064" y="204250"/>
                  <a:pt x="250769" y="193454"/>
                  <a:pt x="232012" y="193454"/>
                </a:cubicBezTo>
                <a:cubicBezTo>
                  <a:pt x="195335" y="193454"/>
                  <a:pt x="159224" y="202553"/>
                  <a:pt x="122830" y="207102"/>
                </a:cubicBezTo>
                <a:cubicBezTo>
                  <a:pt x="104633" y="216201"/>
                  <a:pt x="84794" y="222573"/>
                  <a:pt x="68239" y="234398"/>
                </a:cubicBezTo>
                <a:cubicBezTo>
                  <a:pt x="34804" y="258280"/>
                  <a:pt x="21765" y="283638"/>
                  <a:pt x="0" y="316284"/>
                </a:cubicBezTo>
                <a:cubicBezTo>
                  <a:pt x="6803" y="350297"/>
                  <a:pt x="12307" y="392491"/>
                  <a:pt x="27296" y="425466"/>
                </a:cubicBezTo>
                <a:cubicBezTo>
                  <a:pt x="77115" y="535066"/>
                  <a:pt x="65828" y="513235"/>
                  <a:pt x="122830" y="589239"/>
                </a:cubicBezTo>
                <a:cubicBezTo>
                  <a:pt x="127379" y="602887"/>
                  <a:pt x="130811" y="616960"/>
                  <a:pt x="136478" y="630183"/>
                </a:cubicBezTo>
                <a:cubicBezTo>
                  <a:pt x="164437" y="695421"/>
                  <a:pt x="161419" y="667043"/>
                  <a:pt x="177421" y="725717"/>
                </a:cubicBezTo>
                <a:cubicBezTo>
                  <a:pt x="191977" y="779088"/>
                  <a:pt x="191216" y="835046"/>
                  <a:pt x="232012" y="875842"/>
                </a:cubicBezTo>
                <a:cubicBezTo>
                  <a:pt x="276104" y="919934"/>
                  <a:pt x="313098" y="926956"/>
                  <a:pt x="368490" y="957729"/>
                </a:cubicBezTo>
                <a:cubicBezTo>
                  <a:pt x="382828" y="965695"/>
                  <a:pt x="394762" y="977689"/>
                  <a:pt x="409433" y="985024"/>
                </a:cubicBezTo>
                <a:cubicBezTo>
                  <a:pt x="522432" y="1041524"/>
                  <a:pt x="373991" y="947748"/>
                  <a:pt x="491319" y="1025968"/>
                </a:cubicBezTo>
                <a:cubicBezTo>
                  <a:pt x="500418" y="1039616"/>
                  <a:pt x="516580" y="1050635"/>
                  <a:pt x="518615" y="1066911"/>
                </a:cubicBezTo>
                <a:cubicBezTo>
                  <a:pt x="522122" y="1094968"/>
                  <a:pt x="484025" y="1197976"/>
                  <a:pt x="477672" y="1217036"/>
                </a:cubicBezTo>
                <a:cubicBezTo>
                  <a:pt x="462585" y="1262296"/>
                  <a:pt x="478410" y="1257980"/>
                  <a:pt x="450376" y="125798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3723485" y="3930555"/>
            <a:ext cx="384654" cy="1285907"/>
          </a:xfrm>
          <a:custGeom>
            <a:avLst/>
            <a:gdLst>
              <a:gd name="connsiteX0" fmla="*/ 152479 w 384654"/>
              <a:gd name="connsiteY0" fmla="*/ 0 h 1285907"/>
              <a:gd name="connsiteX1" fmla="*/ 152479 w 384654"/>
              <a:gd name="connsiteY1" fmla="*/ 286603 h 1285907"/>
              <a:gd name="connsiteX2" fmla="*/ 138831 w 384654"/>
              <a:gd name="connsiteY2" fmla="*/ 491320 h 1285907"/>
              <a:gd name="connsiteX3" fmla="*/ 125184 w 384654"/>
              <a:gd name="connsiteY3" fmla="*/ 600502 h 1285907"/>
              <a:gd name="connsiteX4" fmla="*/ 97888 w 384654"/>
              <a:gd name="connsiteY4" fmla="*/ 682388 h 1285907"/>
              <a:gd name="connsiteX5" fmla="*/ 125184 w 384654"/>
              <a:gd name="connsiteY5" fmla="*/ 532263 h 1285907"/>
              <a:gd name="connsiteX6" fmla="*/ 138831 w 384654"/>
              <a:gd name="connsiteY6" fmla="*/ 477672 h 1285907"/>
              <a:gd name="connsiteX7" fmla="*/ 111536 w 384654"/>
              <a:gd name="connsiteY7" fmla="*/ 559558 h 1285907"/>
              <a:gd name="connsiteX8" fmla="*/ 84240 w 384654"/>
              <a:gd name="connsiteY8" fmla="*/ 668741 h 1285907"/>
              <a:gd name="connsiteX9" fmla="*/ 70593 w 384654"/>
              <a:gd name="connsiteY9" fmla="*/ 709684 h 1285907"/>
              <a:gd name="connsiteX10" fmla="*/ 56945 w 384654"/>
              <a:gd name="connsiteY10" fmla="*/ 777923 h 1285907"/>
              <a:gd name="connsiteX11" fmla="*/ 43297 w 384654"/>
              <a:gd name="connsiteY11" fmla="*/ 955344 h 1285907"/>
              <a:gd name="connsiteX12" fmla="*/ 2354 w 384654"/>
              <a:gd name="connsiteY12" fmla="*/ 1173708 h 1285907"/>
              <a:gd name="connsiteX13" fmla="*/ 29649 w 384654"/>
              <a:gd name="connsiteY13" fmla="*/ 1091821 h 1285907"/>
              <a:gd name="connsiteX14" fmla="*/ 43297 w 384654"/>
              <a:gd name="connsiteY14" fmla="*/ 1009935 h 1285907"/>
              <a:gd name="connsiteX15" fmla="*/ 56945 w 384654"/>
              <a:gd name="connsiteY15" fmla="*/ 1050878 h 1285907"/>
              <a:gd name="connsiteX16" fmla="*/ 70593 w 384654"/>
              <a:gd name="connsiteY16" fmla="*/ 1201003 h 1285907"/>
              <a:gd name="connsiteX17" fmla="*/ 97888 w 384654"/>
              <a:gd name="connsiteY17" fmla="*/ 1160060 h 1285907"/>
              <a:gd name="connsiteX18" fmla="*/ 125184 w 384654"/>
              <a:gd name="connsiteY18" fmla="*/ 1078173 h 1285907"/>
              <a:gd name="connsiteX19" fmla="*/ 125184 w 384654"/>
              <a:gd name="connsiteY19" fmla="*/ 1255594 h 1285907"/>
              <a:gd name="connsiteX20" fmla="*/ 138831 w 384654"/>
              <a:gd name="connsiteY20" fmla="*/ 1214651 h 1285907"/>
              <a:gd name="connsiteX21" fmla="*/ 207070 w 384654"/>
              <a:gd name="connsiteY21" fmla="*/ 1091821 h 1285907"/>
              <a:gd name="connsiteX22" fmla="*/ 220718 w 384654"/>
              <a:gd name="connsiteY22" fmla="*/ 1050878 h 1285907"/>
              <a:gd name="connsiteX23" fmla="*/ 248014 w 384654"/>
              <a:gd name="connsiteY23" fmla="*/ 1091821 h 1285907"/>
              <a:gd name="connsiteX24" fmla="*/ 234366 w 384654"/>
              <a:gd name="connsiteY24" fmla="*/ 1146412 h 1285907"/>
              <a:gd name="connsiteX25" fmla="*/ 261661 w 384654"/>
              <a:gd name="connsiteY25" fmla="*/ 1037230 h 1285907"/>
              <a:gd name="connsiteX26" fmla="*/ 275309 w 384654"/>
              <a:gd name="connsiteY26" fmla="*/ 1091821 h 1285907"/>
              <a:gd name="connsiteX27" fmla="*/ 288957 w 384654"/>
              <a:gd name="connsiteY27" fmla="*/ 1160060 h 1285907"/>
              <a:gd name="connsiteX28" fmla="*/ 302605 w 384654"/>
              <a:gd name="connsiteY28" fmla="*/ 1201003 h 1285907"/>
              <a:gd name="connsiteX29" fmla="*/ 288957 w 384654"/>
              <a:gd name="connsiteY29" fmla="*/ 1241946 h 1285907"/>
              <a:gd name="connsiteX30" fmla="*/ 248014 w 384654"/>
              <a:gd name="connsiteY30" fmla="*/ 1255594 h 1285907"/>
              <a:gd name="connsiteX31" fmla="*/ 261661 w 384654"/>
              <a:gd name="connsiteY31" fmla="*/ 1201003 h 1285907"/>
              <a:gd name="connsiteX32" fmla="*/ 275309 w 384654"/>
              <a:gd name="connsiteY32" fmla="*/ 1241946 h 1285907"/>
              <a:gd name="connsiteX33" fmla="*/ 261661 w 384654"/>
              <a:gd name="connsiteY33" fmla="*/ 1282890 h 1285907"/>
              <a:gd name="connsiteX34" fmla="*/ 275309 w 384654"/>
              <a:gd name="connsiteY34" fmla="*/ 1214651 h 1285907"/>
              <a:gd name="connsiteX35" fmla="*/ 261661 w 384654"/>
              <a:gd name="connsiteY35" fmla="*/ 1105469 h 1285907"/>
              <a:gd name="connsiteX36" fmla="*/ 288957 w 384654"/>
              <a:gd name="connsiteY36" fmla="*/ 1023582 h 1285907"/>
              <a:gd name="connsiteX37" fmla="*/ 248014 w 384654"/>
              <a:gd name="connsiteY37" fmla="*/ 1187355 h 1285907"/>
              <a:gd name="connsiteX38" fmla="*/ 207070 w 384654"/>
              <a:gd name="connsiteY38" fmla="*/ 1201003 h 1285907"/>
              <a:gd name="connsiteX39" fmla="*/ 220718 w 384654"/>
              <a:gd name="connsiteY39" fmla="*/ 1119117 h 1285907"/>
              <a:gd name="connsiteX40" fmla="*/ 179775 w 384654"/>
              <a:gd name="connsiteY40" fmla="*/ 1146412 h 1285907"/>
              <a:gd name="connsiteX41" fmla="*/ 152479 w 384654"/>
              <a:gd name="connsiteY41" fmla="*/ 1187355 h 1285907"/>
              <a:gd name="connsiteX42" fmla="*/ 138831 w 384654"/>
              <a:gd name="connsiteY42" fmla="*/ 1146412 h 1285907"/>
              <a:gd name="connsiteX43" fmla="*/ 152479 w 384654"/>
              <a:gd name="connsiteY43" fmla="*/ 1009935 h 1285907"/>
              <a:gd name="connsiteX44" fmla="*/ 138831 w 384654"/>
              <a:gd name="connsiteY44" fmla="*/ 1173708 h 1285907"/>
              <a:gd name="connsiteX45" fmla="*/ 111536 w 384654"/>
              <a:gd name="connsiteY45" fmla="*/ 1132764 h 1285907"/>
              <a:gd name="connsiteX46" fmla="*/ 97888 w 384654"/>
              <a:gd name="connsiteY46" fmla="*/ 1078173 h 1285907"/>
              <a:gd name="connsiteX47" fmla="*/ 84240 w 384654"/>
              <a:gd name="connsiteY47" fmla="*/ 1119117 h 1285907"/>
              <a:gd name="connsiteX48" fmla="*/ 56945 w 384654"/>
              <a:gd name="connsiteY48" fmla="*/ 1160060 h 1285907"/>
              <a:gd name="connsiteX49" fmla="*/ 56945 w 384654"/>
              <a:gd name="connsiteY49" fmla="*/ 1037230 h 1285907"/>
              <a:gd name="connsiteX50" fmla="*/ 43297 w 384654"/>
              <a:gd name="connsiteY50" fmla="*/ 1105469 h 1285907"/>
              <a:gd name="connsiteX51" fmla="*/ 70593 w 384654"/>
              <a:gd name="connsiteY51" fmla="*/ 1064526 h 1285907"/>
              <a:gd name="connsiteX52" fmla="*/ 97888 w 384654"/>
              <a:gd name="connsiteY52" fmla="*/ 941696 h 1285907"/>
              <a:gd name="connsiteX53" fmla="*/ 152479 w 384654"/>
              <a:gd name="connsiteY53" fmla="*/ 887105 h 1285907"/>
              <a:gd name="connsiteX54" fmla="*/ 179775 w 384654"/>
              <a:gd name="connsiteY54" fmla="*/ 818866 h 1285907"/>
              <a:gd name="connsiteX55" fmla="*/ 234366 w 384654"/>
              <a:gd name="connsiteY55" fmla="*/ 709684 h 1285907"/>
              <a:gd name="connsiteX56" fmla="*/ 275309 w 384654"/>
              <a:gd name="connsiteY56" fmla="*/ 600502 h 1285907"/>
              <a:gd name="connsiteX57" fmla="*/ 275309 w 384654"/>
              <a:gd name="connsiteY57" fmla="*/ 300251 h 1285907"/>
              <a:gd name="connsiteX58" fmla="*/ 248014 w 384654"/>
              <a:gd name="connsiteY58" fmla="*/ 382138 h 1285907"/>
              <a:gd name="connsiteX59" fmla="*/ 220718 w 384654"/>
              <a:gd name="connsiteY59" fmla="*/ 423081 h 1285907"/>
              <a:gd name="connsiteX60" fmla="*/ 193422 w 384654"/>
              <a:gd name="connsiteY60" fmla="*/ 368490 h 1285907"/>
              <a:gd name="connsiteX61" fmla="*/ 207070 w 384654"/>
              <a:gd name="connsiteY61" fmla="*/ 409433 h 1285907"/>
              <a:gd name="connsiteX62" fmla="*/ 248014 w 384654"/>
              <a:gd name="connsiteY62" fmla="*/ 313899 h 1285907"/>
              <a:gd name="connsiteX63" fmla="*/ 248014 w 384654"/>
              <a:gd name="connsiteY63" fmla="*/ 436729 h 1285907"/>
              <a:gd name="connsiteX64" fmla="*/ 220718 w 384654"/>
              <a:gd name="connsiteY64" fmla="*/ 382138 h 1285907"/>
              <a:gd name="connsiteX65" fmla="*/ 179775 w 384654"/>
              <a:gd name="connsiteY65" fmla="*/ 504967 h 1285907"/>
              <a:gd name="connsiteX66" fmla="*/ 166127 w 384654"/>
              <a:gd name="connsiteY66" fmla="*/ 559558 h 1285907"/>
              <a:gd name="connsiteX67" fmla="*/ 111536 w 384654"/>
              <a:gd name="connsiteY67" fmla="*/ 682388 h 1285907"/>
              <a:gd name="connsiteX68" fmla="*/ 84240 w 384654"/>
              <a:gd name="connsiteY68" fmla="*/ 600502 h 1285907"/>
              <a:gd name="connsiteX69" fmla="*/ 111536 w 384654"/>
              <a:gd name="connsiteY69" fmla="*/ 409433 h 1285907"/>
              <a:gd name="connsiteX70" fmla="*/ 125184 w 384654"/>
              <a:gd name="connsiteY70" fmla="*/ 368490 h 1285907"/>
              <a:gd name="connsiteX71" fmla="*/ 138831 w 384654"/>
              <a:gd name="connsiteY71" fmla="*/ 259308 h 1285907"/>
              <a:gd name="connsiteX72" fmla="*/ 152479 w 384654"/>
              <a:gd name="connsiteY72" fmla="*/ 191069 h 1285907"/>
              <a:gd name="connsiteX73" fmla="*/ 138831 w 384654"/>
              <a:gd name="connsiteY73" fmla="*/ 109182 h 1285907"/>
              <a:gd name="connsiteX74" fmla="*/ 111536 w 384654"/>
              <a:gd name="connsiteY74" fmla="*/ 341194 h 1285907"/>
              <a:gd name="connsiteX75" fmla="*/ 84240 w 384654"/>
              <a:gd name="connsiteY75" fmla="*/ 545911 h 1285907"/>
              <a:gd name="connsiteX76" fmla="*/ 111536 w 384654"/>
              <a:gd name="connsiteY76" fmla="*/ 245660 h 1285907"/>
              <a:gd name="connsiteX77" fmla="*/ 125184 w 384654"/>
              <a:gd name="connsiteY77" fmla="*/ 177421 h 1285907"/>
              <a:gd name="connsiteX78" fmla="*/ 138831 w 384654"/>
              <a:gd name="connsiteY78" fmla="*/ 136478 h 1285907"/>
              <a:gd name="connsiteX79" fmla="*/ 152479 w 384654"/>
              <a:gd name="connsiteY79" fmla="*/ 40944 h 1285907"/>
              <a:gd name="connsiteX80" fmla="*/ 234366 w 384654"/>
              <a:gd name="connsiteY80" fmla="*/ 68239 h 1285907"/>
              <a:gd name="connsiteX81" fmla="*/ 179775 w 384654"/>
              <a:gd name="connsiteY81" fmla="*/ 109182 h 1285907"/>
              <a:gd name="connsiteX82" fmla="*/ 302605 w 384654"/>
              <a:gd name="connsiteY82" fmla="*/ 54591 h 1285907"/>
              <a:gd name="connsiteX83" fmla="*/ 329900 w 384654"/>
              <a:gd name="connsiteY83" fmla="*/ 95535 h 1285907"/>
              <a:gd name="connsiteX84" fmla="*/ 357196 w 384654"/>
              <a:gd name="connsiteY84" fmla="*/ 1064526 h 1285907"/>
              <a:gd name="connsiteX85" fmla="*/ 370843 w 384654"/>
              <a:gd name="connsiteY85" fmla="*/ 1105469 h 1285907"/>
              <a:gd name="connsiteX86" fmla="*/ 384491 w 384654"/>
              <a:gd name="connsiteY86" fmla="*/ 1214651 h 12859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384654" h="1285907">
                <a:moveTo>
                  <a:pt x="152479" y="0"/>
                </a:moveTo>
                <a:cubicBezTo>
                  <a:pt x="119945" y="292799"/>
                  <a:pt x="152479" y="-71843"/>
                  <a:pt x="152479" y="286603"/>
                </a:cubicBezTo>
                <a:cubicBezTo>
                  <a:pt x="152479" y="354993"/>
                  <a:pt x="144756" y="423187"/>
                  <a:pt x="138831" y="491320"/>
                </a:cubicBezTo>
                <a:cubicBezTo>
                  <a:pt x="135654" y="527859"/>
                  <a:pt x="132869" y="564639"/>
                  <a:pt x="125184" y="600502"/>
                </a:cubicBezTo>
                <a:cubicBezTo>
                  <a:pt x="119155" y="628635"/>
                  <a:pt x="97888" y="682388"/>
                  <a:pt x="97888" y="682388"/>
                </a:cubicBezTo>
                <a:cubicBezTo>
                  <a:pt x="120474" y="501700"/>
                  <a:pt x="97131" y="630449"/>
                  <a:pt x="125184" y="532263"/>
                </a:cubicBezTo>
                <a:cubicBezTo>
                  <a:pt x="130337" y="514228"/>
                  <a:pt x="147220" y="460895"/>
                  <a:pt x="138831" y="477672"/>
                </a:cubicBezTo>
                <a:cubicBezTo>
                  <a:pt x="125963" y="503406"/>
                  <a:pt x="120634" y="532263"/>
                  <a:pt x="111536" y="559558"/>
                </a:cubicBezTo>
                <a:cubicBezTo>
                  <a:pt x="80340" y="653147"/>
                  <a:pt x="117176" y="536993"/>
                  <a:pt x="84240" y="668741"/>
                </a:cubicBezTo>
                <a:cubicBezTo>
                  <a:pt x="80751" y="682697"/>
                  <a:pt x="74082" y="695728"/>
                  <a:pt x="70593" y="709684"/>
                </a:cubicBezTo>
                <a:cubicBezTo>
                  <a:pt x="64967" y="732188"/>
                  <a:pt x="61494" y="755177"/>
                  <a:pt x="56945" y="777923"/>
                </a:cubicBezTo>
                <a:cubicBezTo>
                  <a:pt x="52396" y="837063"/>
                  <a:pt x="51685" y="896625"/>
                  <a:pt x="43297" y="955344"/>
                </a:cubicBezTo>
                <a:cubicBezTo>
                  <a:pt x="39968" y="978648"/>
                  <a:pt x="-11473" y="1146053"/>
                  <a:pt x="2354" y="1173708"/>
                </a:cubicBezTo>
                <a:cubicBezTo>
                  <a:pt x="15221" y="1199443"/>
                  <a:pt x="24919" y="1120202"/>
                  <a:pt x="29649" y="1091821"/>
                </a:cubicBezTo>
                <a:lnTo>
                  <a:pt x="43297" y="1009935"/>
                </a:lnTo>
                <a:cubicBezTo>
                  <a:pt x="47846" y="1023583"/>
                  <a:pt x="54910" y="1036637"/>
                  <a:pt x="56945" y="1050878"/>
                </a:cubicBezTo>
                <a:cubicBezTo>
                  <a:pt x="64051" y="1100621"/>
                  <a:pt x="52950" y="1153954"/>
                  <a:pt x="70593" y="1201003"/>
                </a:cubicBezTo>
                <a:cubicBezTo>
                  <a:pt x="76352" y="1216361"/>
                  <a:pt x="91226" y="1175049"/>
                  <a:pt x="97888" y="1160060"/>
                </a:cubicBezTo>
                <a:cubicBezTo>
                  <a:pt x="109573" y="1133768"/>
                  <a:pt x="125184" y="1078173"/>
                  <a:pt x="125184" y="1078173"/>
                </a:cubicBezTo>
                <a:cubicBezTo>
                  <a:pt x="156474" y="1234634"/>
                  <a:pt x="125184" y="1040769"/>
                  <a:pt x="125184" y="1255594"/>
                </a:cubicBezTo>
                <a:cubicBezTo>
                  <a:pt x="125184" y="1269980"/>
                  <a:pt x="133780" y="1228121"/>
                  <a:pt x="138831" y="1214651"/>
                </a:cubicBezTo>
                <a:cubicBezTo>
                  <a:pt x="170105" y="1131252"/>
                  <a:pt x="155578" y="1160478"/>
                  <a:pt x="207070" y="1091821"/>
                </a:cubicBezTo>
                <a:cubicBezTo>
                  <a:pt x="211619" y="1078173"/>
                  <a:pt x="206332" y="1050878"/>
                  <a:pt x="220718" y="1050878"/>
                </a:cubicBezTo>
                <a:cubicBezTo>
                  <a:pt x="237121" y="1050878"/>
                  <a:pt x="245694" y="1075583"/>
                  <a:pt x="248014" y="1091821"/>
                </a:cubicBezTo>
                <a:cubicBezTo>
                  <a:pt x="250667" y="1110390"/>
                  <a:pt x="234366" y="1165169"/>
                  <a:pt x="234366" y="1146412"/>
                </a:cubicBezTo>
                <a:cubicBezTo>
                  <a:pt x="234366" y="1113477"/>
                  <a:pt x="250893" y="1069537"/>
                  <a:pt x="261661" y="1037230"/>
                </a:cubicBezTo>
                <a:cubicBezTo>
                  <a:pt x="266210" y="1055427"/>
                  <a:pt x="271240" y="1073511"/>
                  <a:pt x="275309" y="1091821"/>
                </a:cubicBezTo>
                <a:cubicBezTo>
                  <a:pt x="280341" y="1114465"/>
                  <a:pt x="283331" y="1137556"/>
                  <a:pt x="288957" y="1160060"/>
                </a:cubicBezTo>
                <a:cubicBezTo>
                  <a:pt x="292446" y="1174016"/>
                  <a:pt x="298056" y="1187355"/>
                  <a:pt x="302605" y="1201003"/>
                </a:cubicBezTo>
                <a:cubicBezTo>
                  <a:pt x="298056" y="1214651"/>
                  <a:pt x="299129" y="1231774"/>
                  <a:pt x="288957" y="1241946"/>
                </a:cubicBezTo>
                <a:cubicBezTo>
                  <a:pt x="278785" y="1252118"/>
                  <a:pt x="255994" y="1267564"/>
                  <a:pt x="248014" y="1255594"/>
                </a:cubicBezTo>
                <a:cubicBezTo>
                  <a:pt x="237609" y="1239987"/>
                  <a:pt x="257112" y="1219200"/>
                  <a:pt x="261661" y="1201003"/>
                </a:cubicBezTo>
                <a:cubicBezTo>
                  <a:pt x="266210" y="1214651"/>
                  <a:pt x="275309" y="1227560"/>
                  <a:pt x="275309" y="1241946"/>
                </a:cubicBezTo>
                <a:cubicBezTo>
                  <a:pt x="275309" y="1256332"/>
                  <a:pt x="261661" y="1297276"/>
                  <a:pt x="261661" y="1282890"/>
                </a:cubicBezTo>
                <a:cubicBezTo>
                  <a:pt x="261661" y="1259693"/>
                  <a:pt x="270760" y="1237397"/>
                  <a:pt x="275309" y="1214651"/>
                </a:cubicBezTo>
                <a:cubicBezTo>
                  <a:pt x="238225" y="1159024"/>
                  <a:pt x="240445" y="1183263"/>
                  <a:pt x="261661" y="1105469"/>
                </a:cubicBezTo>
                <a:cubicBezTo>
                  <a:pt x="269231" y="1077711"/>
                  <a:pt x="288957" y="1023582"/>
                  <a:pt x="288957" y="1023582"/>
                </a:cubicBezTo>
                <a:cubicBezTo>
                  <a:pt x="284249" y="1065950"/>
                  <a:pt x="293879" y="1150663"/>
                  <a:pt x="248014" y="1187355"/>
                </a:cubicBezTo>
                <a:cubicBezTo>
                  <a:pt x="236780" y="1196342"/>
                  <a:pt x="220718" y="1196454"/>
                  <a:pt x="207070" y="1201003"/>
                </a:cubicBezTo>
                <a:cubicBezTo>
                  <a:pt x="211619" y="1173708"/>
                  <a:pt x="233093" y="1143868"/>
                  <a:pt x="220718" y="1119117"/>
                </a:cubicBezTo>
                <a:cubicBezTo>
                  <a:pt x="213383" y="1104446"/>
                  <a:pt x="191373" y="1134814"/>
                  <a:pt x="179775" y="1146412"/>
                </a:cubicBezTo>
                <a:cubicBezTo>
                  <a:pt x="168177" y="1158010"/>
                  <a:pt x="161578" y="1173707"/>
                  <a:pt x="152479" y="1187355"/>
                </a:cubicBezTo>
                <a:cubicBezTo>
                  <a:pt x="147930" y="1173707"/>
                  <a:pt x="138831" y="1160798"/>
                  <a:pt x="138831" y="1146412"/>
                </a:cubicBezTo>
                <a:cubicBezTo>
                  <a:pt x="138831" y="1100693"/>
                  <a:pt x="152479" y="964216"/>
                  <a:pt x="152479" y="1009935"/>
                </a:cubicBezTo>
                <a:cubicBezTo>
                  <a:pt x="152479" y="1064715"/>
                  <a:pt x="143380" y="1119117"/>
                  <a:pt x="138831" y="1173708"/>
                </a:cubicBezTo>
                <a:cubicBezTo>
                  <a:pt x="129733" y="1160060"/>
                  <a:pt x="117997" y="1147840"/>
                  <a:pt x="111536" y="1132764"/>
                </a:cubicBezTo>
                <a:cubicBezTo>
                  <a:pt x="104147" y="1115524"/>
                  <a:pt x="114665" y="1086561"/>
                  <a:pt x="97888" y="1078173"/>
                </a:cubicBezTo>
                <a:cubicBezTo>
                  <a:pt x="85020" y="1071740"/>
                  <a:pt x="90674" y="1106250"/>
                  <a:pt x="84240" y="1119117"/>
                </a:cubicBezTo>
                <a:cubicBezTo>
                  <a:pt x="76905" y="1133788"/>
                  <a:pt x="66043" y="1146412"/>
                  <a:pt x="56945" y="1160060"/>
                </a:cubicBezTo>
                <a:cubicBezTo>
                  <a:pt x="26221" y="1067891"/>
                  <a:pt x="56945" y="1181345"/>
                  <a:pt x="56945" y="1037230"/>
                </a:cubicBezTo>
                <a:cubicBezTo>
                  <a:pt x="56945" y="1014033"/>
                  <a:pt x="32923" y="1084721"/>
                  <a:pt x="43297" y="1105469"/>
                </a:cubicBezTo>
                <a:cubicBezTo>
                  <a:pt x="50632" y="1120140"/>
                  <a:pt x="61494" y="1078174"/>
                  <a:pt x="70593" y="1064526"/>
                </a:cubicBezTo>
                <a:cubicBezTo>
                  <a:pt x="71620" y="1058361"/>
                  <a:pt x="83279" y="962148"/>
                  <a:pt x="97888" y="941696"/>
                </a:cubicBezTo>
                <a:cubicBezTo>
                  <a:pt x="112846" y="920755"/>
                  <a:pt x="134282" y="905302"/>
                  <a:pt x="152479" y="887105"/>
                </a:cubicBezTo>
                <a:cubicBezTo>
                  <a:pt x="161578" y="864359"/>
                  <a:pt x="168819" y="840778"/>
                  <a:pt x="179775" y="818866"/>
                </a:cubicBezTo>
                <a:cubicBezTo>
                  <a:pt x="222019" y="734377"/>
                  <a:pt x="198947" y="827746"/>
                  <a:pt x="234366" y="709684"/>
                </a:cubicBezTo>
                <a:cubicBezTo>
                  <a:pt x="266563" y="602363"/>
                  <a:pt x="224306" y="677008"/>
                  <a:pt x="275309" y="600502"/>
                </a:cubicBezTo>
                <a:cubicBezTo>
                  <a:pt x="302970" y="489862"/>
                  <a:pt x="315702" y="461823"/>
                  <a:pt x="275309" y="300251"/>
                </a:cubicBezTo>
                <a:cubicBezTo>
                  <a:pt x="268331" y="272338"/>
                  <a:pt x="263974" y="358198"/>
                  <a:pt x="248014" y="382138"/>
                </a:cubicBezTo>
                <a:lnTo>
                  <a:pt x="220718" y="423081"/>
                </a:lnTo>
                <a:lnTo>
                  <a:pt x="193422" y="368490"/>
                </a:lnTo>
                <a:cubicBezTo>
                  <a:pt x="197971" y="382138"/>
                  <a:pt x="193422" y="413982"/>
                  <a:pt x="207070" y="409433"/>
                </a:cubicBezTo>
                <a:cubicBezTo>
                  <a:pt x="219719" y="405217"/>
                  <a:pt x="242839" y="329424"/>
                  <a:pt x="248014" y="313899"/>
                </a:cubicBezTo>
                <a:cubicBezTo>
                  <a:pt x="252200" y="330642"/>
                  <a:pt x="283998" y="424734"/>
                  <a:pt x="248014" y="436729"/>
                </a:cubicBezTo>
                <a:cubicBezTo>
                  <a:pt x="228713" y="443163"/>
                  <a:pt x="229817" y="400335"/>
                  <a:pt x="220718" y="382138"/>
                </a:cubicBezTo>
                <a:cubicBezTo>
                  <a:pt x="188012" y="512961"/>
                  <a:pt x="231167" y="350790"/>
                  <a:pt x="179775" y="504967"/>
                </a:cubicBezTo>
                <a:cubicBezTo>
                  <a:pt x="173843" y="522762"/>
                  <a:pt x="172059" y="541764"/>
                  <a:pt x="166127" y="559558"/>
                </a:cubicBezTo>
                <a:cubicBezTo>
                  <a:pt x="148702" y="611832"/>
                  <a:pt x="135315" y="634830"/>
                  <a:pt x="111536" y="682388"/>
                </a:cubicBezTo>
                <a:cubicBezTo>
                  <a:pt x="102437" y="655093"/>
                  <a:pt x="81063" y="629098"/>
                  <a:pt x="84240" y="600502"/>
                </a:cubicBezTo>
                <a:cubicBezTo>
                  <a:pt x="92733" y="524071"/>
                  <a:pt x="94154" y="478958"/>
                  <a:pt x="111536" y="409433"/>
                </a:cubicBezTo>
                <a:cubicBezTo>
                  <a:pt x="115025" y="395477"/>
                  <a:pt x="120635" y="382138"/>
                  <a:pt x="125184" y="368490"/>
                </a:cubicBezTo>
                <a:cubicBezTo>
                  <a:pt x="129733" y="332096"/>
                  <a:pt x="133254" y="295559"/>
                  <a:pt x="138831" y="259308"/>
                </a:cubicBezTo>
                <a:cubicBezTo>
                  <a:pt x="142358" y="236381"/>
                  <a:pt x="152479" y="214266"/>
                  <a:pt x="152479" y="191069"/>
                </a:cubicBezTo>
                <a:cubicBezTo>
                  <a:pt x="152479" y="163397"/>
                  <a:pt x="143380" y="136478"/>
                  <a:pt x="138831" y="109182"/>
                </a:cubicBezTo>
                <a:cubicBezTo>
                  <a:pt x="104472" y="212267"/>
                  <a:pt x="128526" y="128826"/>
                  <a:pt x="111536" y="341194"/>
                </a:cubicBezTo>
                <a:cubicBezTo>
                  <a:pt x="98898" y="499168"/>
                  <a:pt x="109064" y="446615"/>
                  <a:pt x="84240" y="545911"/>
                </a:cubicBezTo>
                <a:cubicBezTo>
                  <a:pt x="94519" y="391726"/>
                  <a:pt x="90807" y="370032"/>
                  <a:pt x="111536" y="245660"/>
                </a:cubicBezTo>
                <a:cubicBezTo>
                  <a:pt x="115350" y="222779"/>
                  <a:pt x="119558" y="199925"/>
                  <a:pt x="125184" y="177421"/>
                </a:cubicBezTo>
                <a:cubicBezTo>
                  <a:pt x="128673" y="163465"/>
                  <a:pt x="134282" y="150126"/>
                  <a:pt x="138831" y="136478"/>
                </a:cubicBezTo>
                <a:cubicBezTo>
                  <a:pt x="143380" y="104633"/>
                  <a:pt x="126303" y="59641"/>
                  <a:pt x="152479" y="40944"/>
                </a:cubicBezTo>
                <a:cubicBezTo>
                  <a:pt x="175892" y="24221"/>
                  <a:pt x="234366" y="68239"/>
                  <a:pt x="234366" y="68239"/>
                </a:cubicBezTo>
                <a:cubicBezTo>
                  <a:pt x="201883" y="165687"/>
                  <a:pt x="223030" y="174066"/>
                  <a:pt x="179775" y="109182"/>
                </a:cubicBezTo>
                <a:cubicBezTo>
                  <a:pt x="212832" y="59595"/>
                  <a:pt x="214526" y="35018"/>
                  <a:pt x="302605" y="54591"/>
                </a:cubicBezTo>
                <a:cubicBezTo>
                  <a:pt x="318617" y="58149"/>
                  <a:pt x="320802" y="81887"/>
                  <a:pt x="329900" y="95535"/>
                </a:cubicBezTo>
                <a:cubicBezTo>
                  <a:pt x="377324" y="522340"/>
                  <a:pt x="324919" y="15494"/>
                  <a:pt x="357196" y="1064526"/>
                </a:cubicBezTo>
                <a:cubicBezTo>
                  <a:pt x="357638" y="1078905"/>
                  <a:pt x="367354" y="1091513"/>
                  <a:pt x="370843" y="1105469"/>
                </a:cubicBezTo>
                <a:cubicBezTo>
                  <a:pt x="387168" y="1170768"/>
                  <a:pt x="384491" y="1160114"/>
                  <a:pt x="384491" y="1214651"/>
                </a:cubicBezTo>
              </a:path>
            </a:pathLst>
          </a:cu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3971499" y="2879678"/>
            <a:ext cx="586853" cy="232012"/>
          </a:xfrm>
          <a:custGeom>
            <a:avLst/>
            <a:gdLst>
              <a:gd name="connsiteX0" fmla="*/ 0 w 586853"/>
              <a:gd name="connsiteY0" fmla="*/ 232012 h 232012"/>
              <a:gd name="connsiteX1" fmla="*/ 81886 w 586853"/>
              <a:gd name="connsiteY1" fmla="*/ 191068 h 232012"/>
              <a:gd name="connsiteX2" fmla="*/ 286602 w 586853"/>
              <a:gd name="connsiteY2" fmla="*/ 232012 h 232012"/>
              <a:gd name="connsiteX3" fmla="*/ 464023 w 586853"/>
              <a:gd name="connsiteY3" fmla="*/ 122829 h 232012"/>
              <a:gd name="connsiteX4" fmla="*/ 545910 w 586853"/>
              <a:gd name="connsiteY4" fmla="*/ 68238 h 232012"/>
              <a:gd name="connsiteX5" fmla="*/ 586853 w 586853"/>
              <a:gd name="connsiteY5" fmla="*/ 0 h 2320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6853" h="232012">
                <a:moveTo>
                  <a:pt x="0" y="232012"/>
                </a:moveTo>
                <a:cubicBezTo>
                  <a:pt x="27295" y="218364"/>
                  <a:pt x="51555" y="194438"/>
                  <a:pt x="81886" y="191068"/>
                </a:cubicBezTo>
                <a:cubicBezTo>
                  <a:pt x="216975" y="176058"/>
                  <a:pt x="213562" y="183318"/>
                  <a:pt x="286602" y="232012"/>
                </a:cubicBezTo>
                <a:cubicBezTo>
                  <a:pt x="346686" y="201970"/>
                  <a:pt x="417433" y="169418"/>
                  <a:pt x="464023" y="122829"/>
                </a:cubicBezTo>
                <a:cubicBezTo>
                  <a:pt x="515140" y="71714"/>
                  <a:pt x="486657" y="87990"/>
                  <a:pt x="545910" y="68238"/>
                </a:cubicBezTo>
                <a:cubicBezTo>
                  <a:pt x="578848" y="18831"/>
                  <a:pt x="565869" y="41966"/>
                  <a:pt x="586853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3734880" y="2852382"/>
            <a:ext cx="1697504" cy="736979"/>
          </a:xfrm>
          <a:custGeom>
            <a:avLst/>
            <a:gdLst>
              <a:gd name="connsiteX0" fmla="*/ 291210 w 1697504"/>
              <a:gd name="connsiteY0" fmla="*/ 436728 h 736979"/>
              <a:gd name="connsiteX1" fmla="*/ 304857 w 1697504"/>
              <a:gd name="connsiteY1" fmla="*/ 504967 h 736979"/>
              <a:gd name="connsiteX2" fmla="*/ 318505 w 1697504"/>
              <a:gd name="connsiteY2" fmla="*/ 641445 h 736979"/>
              <a:gd name="connsiteX3" fmla="*/ 332153 w 1697504"/>
              <a:gd name="connsiteY3" fmla="*/ 736979 h 736979"/>
              <a:gd name="connsiteX4" fmla="*/ 386744 w 1697504"/>
              <a:gd name="connsiteY4" fmla="*/ 709684 h 736979"/>
              <a:gd name="connsiteX5" fmla="*/ 509574 w 1697504"/>
              <a:gd name="connsiteY5" fmla="*/ 641445 h 736979"/>
              <a:gd name="connsiteX6" fmla="*/ 591460 w 1697504"/>
              <a:gd name="connsiteY6" fmla="*/ 559558 h 736979"/>
              <a:gd name="connsiteX7" fmla="*/ 659699 w 1697504"/>
              <a:gd name="connsiteY7" fmla="*/ 477672 h 736979"/>
              <a:gd name="connsiteX8" fmla="*/ 700642 w 1697504"/>
              <a:gd name="connsiteY8" fmla="*/ 518615 h 736979"/>
              <a:gd name="connsiteX9" fmla="*/ 714290 w 1697504"/>
              <a:gd name="connsiteY9" fmla="*/ 559558 h 736979"/>
              <a:gd name="connsiteX10" fmla="*/ 755233 w 1697504"/>
              <a:gd name="connsiteY10" fmla="*/ 573206 h 736979"/>
              <a:gd name="connsiteX11" fmla="*/ 850768 w 1697504"/>
              <a:gd name="connsiteY11" fmla="*/ 532263 h 736979"/>
              <a:gd name="connsiteX12" fmla="*/ 987245 w 1697504"/>
              <a:gd name="connsiteY12" fmla="*/ 450376 h 736979"/>
              <a:gd name="connsiteX13" fmla="*/ 1014541 w 1697504"/>
              <a:gd name="connsiteY13" fmla="*/ 409433 h 736979"/>
              <a:gd name="connsiteX14" fmla="*/ 1096427 w 1697504"/>
              <a:gd name="connsiteY14" fmla="*/ 341194 h 736979"/>
              <a:gd name="connsiteX15" fmla="*/ 1137371 w 1697504"/>
              <a:gd name="connsiteY15" fmla="*/ 259308 h 736979"/>
              <a:gd name="connsiteX16" fmla="*/ 1123723 w 1697504"/>
              <a:gd name="connsiteY16" fmla="*/ 191069 h 736979"/>
              <a:gd name="connsiteX17" fmla="*/ 741586 w 1697504"/>
              <a:gd name="connsiteY17" fmla="*/ 218364 h 736979"/>
              <a:gd name="connsiteX18" fmla="*/ 646051 w 1697504"/>
              <a:gd name="connsiteY18" fmla="*/ 450376 h 736979"/>
              <a:gd name="connsiteX19" fmla="*/ 482278 w 1697504"/>
              <a:gd name="connsiteY19" fmla="*/ 423081 h 736979"/>
              <a:gd name="connsiteX20" fmla="*/ 414039 w 1697504"/>
              <a:gd name="connsiteY20" fmla="*/ 382137 h 736979"/>
              <a:gd name="connsiteX21" fmla="*/ 332153 w 1697504"/>
              <a:gd name="connsiteY21" fmla="*/ 354842 h 736979"/>
              <a:gd name="connsiteX22" fmla="*/ 236619 w 1697504"/>
              <a:gd name="connsiteY22" fmla="*/ 259308 h 736979"/>
              <a:gd name="connsiteX23" fmla="*/ 141084 w 1697504"/>
              <a:gd name="connsiteY23" fmla="*/ 191069 h 736979"/>
              <a:gd name="connsiteX24" fmla="*/ 100141 w 1697504"/>
              <a:gd name="connsiteY24" fmla="*/ 177421 h 736979"/>
              <a:gd name="connsiteX25" fmla="*/ 18254 w 1697504"/>
              <a:gd name="connsiteY25" fmla="*/ 204717 h 736979"/>
              <a:gd name="connsiteX26" fmla="*/ 4607 w 1697504"/>
              <a:gd name="connsiteY26" fmla="*/ 245660 h 736979"/>
              <a:gd name="connsiteX27" fmla="*/ 59198 w 1697504"/>
              <a:gd name="connsiteY27" fmla="*/ 204717 h 736979"/>
              <a:gd name="connsiteX28" fmla="*/ 141084 w 1697504"/>
              <a:gd name="connsiteY28" fmla="*/ 177421 h 736979"/>
              <a:gd name="connsiteX29" fmla="*/ 182027 w 1697504"/>
              <a:gd name="connsiteY29" fmla="*/ 163773 h 736979"/>
              <a:gd name="connsiteX30" fmla="*/ 441335 w 1697504"/>
              <a:gd name="connsiteY30" fmla="*/ 122830 h 736979"/>
              <a:gd name="connsiteX31" fmla="*/ 509574 w 1697504"/>
              <a:gd name="connsiteY31" fmla="*/ 109182 h 736979"/>
              <a:gd name="connsiteX32" fmla="*/ 714290 w 1697504"/>
              <a:gd name="connsiteY32" fmla="*/ 81887 h 736979"/>
              <a:gd name="connsiteX33" fmla="*/ 850768 w 1697504"/>
              <a:gd name="connsiteY33" fmla="*/ 81887 h 736979"/>
              <a:gd name="connsiteX34" fmla="*/ 878063 w 1697504"/>
              <a:gd name="connsiteY34" fmla="*/ 122830 h 736979"/>
              <a:gd name="connsiteX35" fmla="*/ 973598 w 1697504"/>
              <a:gd name="connsiteY35" fmla="*/ 109182 h 736979"/>
              <a:gd name="connsiteX36" fmla="*/ 1069132 w 1697504"/>
              <a:gd name="connsiteY36" fmla="*/ 27296 h 736979"/>
              <a:gd name="connsiteX37" fmla="*/ 1110075 w 1697504"/>
              <a:gd name="connsiteY37" fmla="*/ 0 h 736979"/>
              <a:gd name="connsiteX38" fmla="*/ 1205610 w 1697504"/>
              <a:gd name="connsiteY38" fmla="*/ 13648 h 736979"/>
              <a:gd name="connsiteX39" fmla="*/ 1260201 w 1697504"/>
              <a:gd name="connsiteY39" fmla="*/ 54591 h 736979"/>
              <a:gd name="connsiteX40" fmla="*/ 1301144 w 1697504"/>
              <a:gd name="connsiteY40" fmla="*/ 68239 h 736979"/>
              <a:gd name="connsiteX41" fmla="*/ 1342087 w 1697504"/>
              <a:gd name="connsiteY41" fmla="*/ 95534 h 736979"/>
              <a:gd name="connsiteX42" fmla="*/ 1437621 w 1697504"/>
              <a:gd name="connsiteY42" fmla="*/ 122830 h 736979"/>
              <a:gd name="connsiteX43" fmla="*/ 1655986 w 1697504"/>
              <a:gd name="connsiteY43" fmla="*/ 109182 h 736979"/>
              <a:gd name="connsiteX44" fmla="*/ 1696929 w 1697504"/>
              <a:gd name="connsiteY44" fmla="*/ 122830 h 73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1697504" h="736979">
                <a:moveTo>
                  <a:pt x="291210" y="436728"/>
                </a:moveTo>
                <a:cubicBezTo>
                  <a:pt x="295759" y="459474"/>
                  <a:pt x="301791" y="481974"/>
                  <a:pt x="304857" y="504967"/>
                </a:cubicBezTo>
                <a:cubicBezTo>
                  <a:pt x="310899" y="550286"/>
                  <a:pt x="313163" y="596039"/>
                  <a:pt x="318505" y="641445"/>
                </a:cubicBezTo>
                <a:cubicBezTo>
                  <a:pt x="322264" y="673393"/>
                  <a:pt x="327604" y="705134"/>
                  <a:pt x="332153" y="736979"/>
                </a:cubicBezTo>
                <a:cubicBezTo>
                  <a:pt x="350350" y="727881"/>
                  <a:pt x="368044" y="717698"/>
                  <a:pt x="386744" y="709684"/>
                </a:cubicBezTo>
                <a:cubicBezTo>
                  <a:pt x="446808" y="683942"/>
                  <a:pt x="443083" y="707937"/>
                  <a:pt x="509574" y="641445"/>
                </a:cubicBezTo>
                <a:cubicBezTo>
                  <a:pt x="536869" y="614149"/>
                  <a:pt x="570047" y="591676"/>
                  <a:pt x="591460" y="559558"/>
                </a:cubicBezTo>
                <a:cubicBezTo>
                  <a:pt x="629462" y="502556"/>
                  <a:pt x="607158" y="530213"/>
                  <a:pt x="659699" y="477672"/>
                </a:cubicBezTo>
                <a:cubicBezTo>
                  <a:pt x="673347" y="491320"/>
                  <a:pt x="689936" y="502556"/>
                  <a:pt x="700642" y="518615"/>
                </a:cubicBezTo>
                <a:cubicBezTo>
                  <a:pt x="708622" y="530585"/>
                  <a:pt x="704118" y="549386"/>
                  <a:pt x="714290" y="559558"/>
                </a:cubicBezTo>
                <a:cubicBezTo>
                  <a:pt x="724462" y="569730"/>
                  <a:pt x="741585" y="568657"/>
                  <a:pt x="755233" y="573206"/>
                </a:cubicBezTo>
                <a:cubicBezTo>
                  <a:pt x="797588" y="559088"/>
                  <a:pt x="808609" y="557559"/>
                  <a:pt x="850768" y="532263"/>
                </a:cubicBezTo>
                <a:cubicBezTo>
                  <a:pt x="1015470" y="433442"/>
                  <a:pt x="862450" y="512775"/>
                  <a:pt x="987245" y="450376"/>
                </a:cubicBezTo>
                <a:cubicBezTo>
                  <a:pt x="996344" y="436728"/>
                  <a:pt x="1002943" y="421031"/>
                  <a:pt x="1014541" y="409433"/>
                </a:cubicBezTo>
                <a:cubicBezTo>
                  <a:pt x="1121895" y="302079"/>
                  <a:pt x="984637" y="475341"/>
                  <a:pt x="1096427" y="341194"/>
                </a:cubicBezTo>
                <a:cubicBezTo>
                  <a:pt x="1125824" y="305918"/>
                  <a:pt x="1123692" y="300343"/>
                  <a:pt x="1137371" y="259308"/>
                </a:cubicBezTo>
                <a:cubicBezTo>
                  <a:pt x="1132822" y="236562"/>
                  <a:pt x="1146650" y="194596"/>
                  <a:pt x="1123723" y="191069"/>
                </a:cubicBezTo>
                <a:cubicBezTo>
                  <a:pt x="909639" y="158133"/>
                  <a:pt x="872629" y="174685"/>
                  <a:pt x="741586" y="218364"/>
                </a:cubicBezTo>
                <a:cubicBezTo>
                  <a:pt x="634982" y="360502"/>
                  <a:pt x="664723" y="282332"/>
                  <a:pt x="646051" y="450376"/>
                </a:cubicBezTo>
                <a:cubicBezTo>
                  <a:pt x="635184" y="448824"/>
                  <a:pt x="504447" y="431948"/>
                  <a:pt x="482278" y="423081"/>
                </a:cubicBezTo>
                <a:cubicBezTo>
                  <a:pt x="457649" y="413229"/>
                  <a:pt x="438188" y="393114"/>
                  <a:pt x="414039" y="382137"/>
                </a:cubicBezTo>
                <a:cubicBezTo>
                  <a:pt x="387846" y="370231"/>
                  <a:pt x="359448" y="363940"/>
                  <a:pt x="332153" y="354842"/>
                </a:cubicBezTo>
                <a:cubicBezTo>
                  <a:pt x="239589" y="293131"/>
                  <a:pt x="350088" y="372776"/>
                  <a:pt x="236619" y="259308"/>
                </a:cubicBezTo>
                <a:cubicBezTo>
                  <a:pt x="230436" y="253125"/>
                  <a:pt x="156584" y="198819"/>
                  <a:pt x="141084" y="191069"/>
                </a:cubicBezTo>
                <a:cubicBezTo>
                  <a:pt x="128217" y="184635"/>
                  <a:pt x="113789" y="181970"/>
                  <a:pt x="100141" y="177421"/>
                </a:cubicBezTo>
                <a:cubicBezTo>
                  <a:pt x="72845" y="186520"/>
                  <a:pt x="27352" y="177421"/>
                  <a:pt x="18254" y="204717"/>
                </a:cubicBezTo>
                <a:cubicBezTo>
                  <a:pt x="13705" y="218365"/>
                  <a:pt x="-9779" y="245660"/>
                  <a:pt x="4607" y="245660"/>
                </a:cubicBezTo>
                <a:cubicBezTo>
                  <a:pt x="27353" y="245660"/>
                  <a:pt x="38853" y="214889"/>
                  <a:pt x="59198" y="204717"/>
                </a:cubicBezTo>
                <a:cubicBezTo>
                  <a:pt x="84932" y="191850"/>
                  <a:pt x="113789" y="186520"/>
                  <a:pt x="141084" y="177421"/>
                </a:cubicBezTo>
                <a:cubicBezTo>
                  <a:pt x="154732" y="172872"/>
                  <a:pt x="167786" y="165807"/>
                  <a:pt x="182027" y="163773"/>
                </a:cubicBezTo>
                <a:cubicBezTo>
                  <a:pt x="266052" y="151769"/>
                  <a:pt x="359893" y="139119"/>
                  <a:pt x="441335" y="122830"/>
                </a:cubicBezTo>
                <a:cubicBezTo>
                  <a:pt x="464081" y="118281"/>
                  <a:pt x="486693" y="112996"/>
                  <a:pt x="509574" y="109182"/>
                </a:cubicBezTo>
                <a:cubicBezTo>
                  <a:pt x="566096" y="99762"/>
                  <a:pt x="659068" y="88789"/>
                  <a:pt x="714290" y="81887"/>
                </a:cubicBezTo>
                <a:cubicBezTo>
                  <a:pt x="765484" y="69088"/>
                  <a:pt x="794996" y="54001"/>
                  <a:pt x="850768" y="81887"/>
                </a:cubicBezTo>
                <a:cubicBezTo>
                  <a:pt x="865439" y="89222"/>
                  <a:pt x="868965" y="109182"/>
                  <a:pt x="878063" y="122830"/>
                </a:cubicBezTo>
                <a:cubicBezTo>
                  <a:pt x="909908" y="118281"/>
                  <a:pt x="943366" y="120175"/>
                  <a:pt x="973598" y="109182"/>
                </a:cubicBezTo>
                <a:cubicBezTo>
                  <a:pt x="1009871" y="95992"/>
                  <a:pt x="1040750" y="50948"/>
                  <a:pt x="1069132" y="27296"/>
                </a:cubicBezTo>
                <a:cubicBezTo>
                  <a:pt x="1081733" y="16795"/>
                  <a:pt x="1096427" y="9099"/>
                  <a:pt x="1110075" y="0"/>
                </a:cubicBezTo>
                <a:cubicBezTo>
                  <a:pt x="1141920" y="4549"/>
                  <a:pt x="1175378" y="2655"/>
                  <a:pt x="1205610" y="13648"/>
                </a:cubicBezTo>
                <a:cubicBezTo>
                  <a:pt x="1226987" y="21421"/>
                  <a:pt x="1240452" y="43306"/>
                  <a:pt x="1260201" y="54591"/>
                </a:cubicBezTo>
                <a:cubicBezTo>
                  <a:pt x="1272691" y="61728"/>
                  <a:pt x="1288277" y="61805"/>
                  <a:pt x="1301144" y="68239"/>
                </a:cubicBezTo>
                <a:cubicBezTo>
                  <a:pt x="1315815" y="75574"/>
                  <a:pt x="1327416" y="88199"/>
                  <a:pt x="1342087" y="95534"/>
                </a:cubicBezTo>
                <a:cubicBezTo>
                  <a:pt x="1361667" y="105324"/>
                  <a:pt x="1420128" y="118457"/>
                  <a:pt x="1437621" y="122830"/>
                </a:cubicBezTo>
                <a:cubicBezTo>
                  <a:pt x="1510409" y="118281"/>
                  <a:pt x="1583456" y="116817"/>
                  <a:pt x="1655986" y="109182"/>
                </a:cubicBezTo>
                <a:cubicBezTo>
                  <a:pt x="1705561" y="103964"/>
                  <a:pt x="1696929" y="73997"/>
                  <a:pt x="1696929" y="122830"/>
                </a:cubicBezTo>
              </a:path>
            </a:pathLst>
          </a:cu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63688" y="4940490"/>
            <a:ext cx="4320480" cy="1095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2784143" y="5043549"/>
            <a:ext cx="2279326" cy="1466433"/>
          </a:xfrm>
          <a:custGeom>
            <a:avLst/>
            <a:gdLst>
              <a:gd name="connsiteX0" fmla="*/ 914400 w 2279326"/>
              <a:gd name="connsiteY0" fmla="*/ 60714 h 1466433"/>
              <a:gd name="connsiteX1" fmla="*/ 914400 w 2279326"/>
              <a:gd name="connsiteY1" fmla="*/ 306373 h 1466433"/>
              <a:gd name="connsiteX2" fmla="*/ 900753 w 2279326"/>
              <a:gd name="connsiteY2" fmla="*/ 511090 h 1466433"/>
              <a:gd name="connsiteX3" fmla="*/ 873457 w 2279326"/>
              <a:gd name="connsiteY3" fmla="*/ 552033 h 1466433"/>
              <a:gd name="connsiteX4" fmla="*/ 818866 w 2279326"/>
              <a:gd name="connsiteY4" fmla="*/ 565681 h 1466433"/>
              <a:gd name="connsiteX5" fmla="*/ 736979 w 2279326"/>
              <a:gd name="connsiteY5" fmla="*/ 606624 h 1466433"/>
              <a:gd name="connsiteX6" fmla="*/ 696036 w 2279326"/>
              <a:gd name="connsiteY6" fmla="*/ 633920 h 1466433"/>
              <a:gd name="connsiteX7" fmla="*/ 614150 w 2279326"/>
              <a:gd name="connsiteY7" fmla="*/ 661215 h 1466433"/>
              <a:gd name="connsiteX8" fmla="*/ 586854 w 2279326"/>
              <a:gd name="connsiteY8" fmla="*/ 743102 h 1466433"/>
              <a:gd name="connsiteX9" fmla="*/ 504967 w 2279326"/>
              <a:gd name="connsiteY9" fmla="*/ 797693 h 1466433"/>
              <a:gd name="connsiteX10" fmla="*/ 464024 w 2279326"/>
              <a:gd name="connsiteY10" fmla="*/ 811341 h 1466433"/>
              <a:gd name="connsiteX11" fmla="*/ 423081 w 2279326"/>
              <a:gd name="connsiteY11" fmla="*/ 838636 h 1466433"/>
              <a:gd name="connsiteX12" fmla="*/ 286603 w 2279326"/>
              <a:gd name="connsiteY12" fmla="*/ 852284 h 1466433"/>
              <a:gd name="connsiteX13" fmla="*/ 245660 w 2279326"/>
              <a:gd name="connsiteY13" fmla="*/ 865932 h 1466433"/>
              <a:gd name="connsiteX14" fmla="*/ 122830 w 2279326"/>
              <a:gd name="connsiteY14" fmla="*/ 893227 h 1466433"/>
              <a:gd name="connsiteX15" fmla="*/ 81887 w 2279326"/>
              <a:gd name="connsiteY15" fmla="*/ 906875 h 1466433"/>
              <a:gd name="connsiteX16" fmla="*/ 40944 w 2279326"/>
              <a:gd name="connsiteY16" fmla="*/ 934170 h 1466433"/>
              <a:gd name="connsiteX17" fmla="*/ 0 w 2279326"/>
              <a:gd name="connsiteY17" fmla="*/ 1016057 h 1466433"/>
              <a:gd name="connsiteX18" fmla="*/ 27296 w 2279326"/>
              <a:gd name="connsiteY18" fmla="*/ 1152535 h 1466433"/>
              <a:gd name="connsiteX19" fmla="*/ 54591 w 2279326"/>
              <a:gd name="connsiteY19" fmla="*/ 1234421 h 1466433"/>
              <a:gd name="connsiteX20" fmla="*/ 95535 w 2279326"/>
              <a:gd name="connsiteY20" fmla="*/ 1261717 h 1466433"/>
              <a:gd name="connsiteX21" fmla="*/ 136478 w 2279326"/>
              <a:gd name="connsiteY21" fmla="*/ 1302660 h 1466433"/>
              <a:gd name="connsiteX22" fmla="*/ 218364 w 2279326"/>
              <a:gd name="connsiteY22" fmla="*/ 1329955 h 1466433"/>
              <a:gd name="connsiteX23" fmla="*/ 341194 w 2279326"/>
              <a:gd name="connsiteY23" fmla="*/ 1316308 h 1466433"/>
              <a:gd name="connsiteX24" fmla="*/ 395785 w 2279326"/>
              <a:gd name="connsiteY24" fmla="*/ 1302660 h 1466433"/>
              <a:gd name="connsiteX25" fmla="*/ 464024 w 2279326"/>
              <a:gd name="connsiteY25" fmla="*/ 1289012 h 1466433"/>
              <a:gd name="connsiteX26" fmla="*/ 600502 w 2279326"/>
              <a:gd name="connsiteY26" fmla="*/ 1234421 h 1466433"/>
              <a:gd name="connsiteX27" fmla="*/ 709684 w 2279326"/>
              <a:gd name="connsiteY27" fmla="*/ 1275364 h 1466433"/>
              <a:gd name="connsiteX28" fmla="*/ 736979 w 2279326"/>
              <a:gd name="connsiteY28" fmla="*/ 1316308 h 1466433"/>
              <a:gd name="connsiteX29" fmla="*/ 818866 w 2279326"/>
              <a:gd name="connsiteY29" fmla="*/ 1398194 h 1466433"/>
              <a:gd name="connsiteX30" fmla="*/ 859809 w 2279326"/>
              <a:gd name="connsiteY30" fmla="*/ 1439138 h 1466433"/>
              <a:gd name="connsiteX31" fmla="*/ 968991 w 2279326"/>
              <a:gd name="connsiteY31" fmla="*/ 1425490 h 1466433"/>
              <a:gd name="connsiteX32" fmla="*/ 1050878 w 2279326"/>
              <a:gd name="connsiteY32" fmla="*/ 1370899 h 1466433"/>
              <a:gd name="connsiteX33" fmla="*/ 1132764 w 2279326"/>
              <a:gd name="connsiteY33" fmla="*/ 1289012 h 1466433"/>
              <a:gd name="connsiteX34" fmla="*/ 1214651 w 2279326"/>
              <a:gd name="connsiteY34" fmla="*/ 1207126 h 1466433"/>
              <a:gd name="connsiteX35" fmla="*/ 1337481 w 2279326"/>
              <a:gd name="connsiteY35" fmla="*/ 1220773 h 1466433"/>
              <a:gd name="connsiteX36" fmla="*/ 1378424 w 2279326"/>
              <a:gd name="connsiteY36" fmla="*/ 1261717 h 1466433"/>
              <a:gd name="connsiteX37" fmla="*/ 1501254 w 2279326"/>
              <a:gd name="connsiteY37" fmla="*/ 1343603 h 1466433"/>
              <a:gd name="connsiteX38" fmla="*/ 1542197 w 2279326"/>
              <a:gd name="connsiteY38" fmla="*/ 1370899 h 1466433"/>
              <a:gd name="connsiteX39" fmla="*/ 1651379 w 2279326"/>
              <a:gd name="connsiteY39" fmla="*/ 1425490 h 1466433"/>
              <a:gd name="connsiteX40" fmla="*/ 1733266 w 2279326"/>
              <a:gd name="connsiteY40" fmla="*/ 1452785 h 1466433"/>
              <a:gd name="connsiteX41" fmla="*/ 1774209 w 2279326"/>
              <a:gd name="connsiteY41" fmla="*/ 1466433 h 1466433"/>
              <a:gd name="connsiteX42" fmla="*/ 1910687 w 2279326"/>
              <a:gd name="connsiteY42" fmla="*/ 1452785 h 1466433"/>
              <a:gd name="connsiteX43" fmla="*/ 1992573 w 2279326"/>
              <a:gd name="connsiteY43" fmla="*/ 1425490 h 1466433"/>
              <a:gd name="connsiteX44" fmla="*/ 2060812 w 2279326"/>
              <a:gd name="connsiteY44" fmla="*/ 1411842 h 1466433"/>
              <a:gd name="connsiteX45" fmla="*/ 2156347 w 2279326"/>
              <a:gd name="connsiteY45" fmla="*/ 1343603 h 1466433"/>
              <a:gd name="connsiteX46" fmla="*/ 2265529 w 2279326"/>
              <a:gd name="connsiteY46" fmla="*/ 1193478 h 1466433"/>
              <a:gd name="connsiteX47" fmla="*/ 2265529 w 2279326"/>
              <a:gd name="connsiteY47" fmla="*/ 1070648 h 1466433"/>
              <a:gd name="connsiteX48" fmla="*/ 2238233 w 2279326"/>
              <a:gd name="connsiteY48" fmla="*/ 975114 h 1466433"/>
              <a:gd name="connsiteX49" fmla="*/ 2210938 w 2279326"/>
              <a:gd name="connsiteY49" fmla="*/ 934170 h 1466433"/>
              <a:gd name="connsiteX50" fmla="*/ 2156347 w 2279326"/>
              <a:gd name="connsiteY50" fmla="*/ 906875 h 1466433"/>
              <a:gd name="connsiteX51" fmla="*/ 2006221 w 2279326"/>
              <a:gd name="connsiteY51" fmla="*/ 879579 h 1466433"/>
              <a:gd name="connsiteX52" fmla="*/ 1856096 w 2279326"/>
              <a:gd name="connsiteY52" fmla="*/ 865932 h 1466433"/>
              <a:gd name="connsiteX53" fmla="*/ 1719618 w 2279326"/>
              <a:gd name="connsiteY53" fmla="*/ 824988 h 1466433"/>
              <a:gd name="connsiteX54" fmla="*/ 1678675 w 2279326"/>
              <a:gd name="connsiteY54" fmla="*/ 797693 h 1466433"/>
              <a:gd name="connsiteX55" fmla="*/ 1637732 w 2279326"/>
              <a:gd name="connsiteY55" fmla="*/ 784045 h 1466433"/>
              <a:gd name="connsiteX56" fmla="*/ 1542197 w 2279326"/>
              <a:gd name="connsiteY56" fmla="*/ 729454 h 1466433"/>
              <a:gd name="connsiteX57" fmla="*/ 1501254 w 2279326"/>
              <a:gd name="connsiteY57" fmla="*/ 715806 h 1466433"/>
              <a:gd name="connsiteX58" fmla="*/ 1419367 w 2279326"/>
              <a:gd name="connsiteY58" fmla="*/ 647567 h 1466433"/>
              <a:gd name="connsiteX59" fmla="*/ 1392072 w 2279326"/>
              <a:gd name="connsiteY59" fmla="*/ 606624 h 1466433"/>
              <a:gd name="connsiteX60" fmla="*/ 1351129 w 2279326"/>
              <a:gd name="connsiteY60" fmla="*/ 592976 h 1466433"/>
              <a:gd name="connsiteX61" fmla="*/ 1269242 w 2279326"/>
              <a:gd name="connsiteY61" fmla="*/ 552033 h 1466433"/>
              <a:gd name="connsiteX62" fmla="*/ 1255594 w 2279326"/>
              <a:gd name="connsiteY62" fmla="*/ 511090 h 1466433"/>
              <a:gd name="connsiteX63" fmla="*/ 1282890 w 2279326"/>
              <a:gd name="connsiteY63" fmla="*/ 415555 h 1466433"/>
              <a:gd name="connsiteX64" fmla="*/ 1337481 w 2279326"/>
              <a:gd name="connsiteY64" fmla="*/ 333669 h 1466433"/>
              <a:gd name="connsiteX65" fmla="*/ 1323833 w 2279326"/>
              <a:gd name="connsiteY65" fmla="*/ 265430 h 1466433"/>
              <a:gd name="connsiteX66" fmla="*/ 1296538 w 2279326"/>
              <a:gd name="connsiteY66" fmla="*/ 183544 h 1466433"/>
              <a:gd name="connsiteX67" fmla="*/ 1282890 w 2279326"/>
              <a:gd name="connsiteY67" fmla="*/ 74361 h 1466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2279326" h="1466433">
                <a:moveTo>
                  <a:pt x="914400" y="60714"/>
                </a:moveTo>
                <a:cubicBezTo>
                  <a:pt x="883046" y="280201"/>
                  <a:pt x="914400" y="8292"/>
                  <a:pt x="914400" y="306373"/>
                </a:cubicBezTo>
                <a:cubicBezTo>
                  <a:pt x="914400" y="374763"/>
                  <a:pt x="911996" y="443630"/>
                  <a:pt x="900753" y="511090"/>
                </a:cubicBezTo>
                <a:cubicBezTo>
                  <a:pt x="898056" y="527269"/>
                  <a:pt x="887105" y="542935"/>
                  <a:pt x="873457" y="552033"/>
                </a:cubicBezTo>
                <a:cubicBezTo>
                  <a:pt x="857850" y="562438"/>
                  <a:pt x="837063" y="561132"/>
                  <a:pt x="818866" y="565681"/>
                </a:cubicBezTo>
                <a:cubicBezTo>
                  <a:pt x="701522" y="643910"/>
                  <a:pt x="849995" y="550115"/>
                  <a:pt x="736979" y="606624"/>
                </a:cubicBezTo>
                <a:cubicBezTo>
                  <a:pt x="722308" y="613960"/>
                  <a:pt x="711025" y="627258"/>
                  <a:pt x="696036" y="633920"/>
                </a:cubicBezTo>
                <a:cubicBezTo>
                  <a:pt x="669744" y="645605"/>
                  <a:pt x="614150" y="661215"/>
                  <a:pt x="614150" y="661215"/>
                </a:cubicBezTo>
                <a:cubicBezTo>
                  <a:pt x="605051" y="688511"/>
                  <a:pt x="610794" y="727142"/>
                  <a:pt x="586854" y="743102"/>
                </a:cubicBezTo>
                <a:lnTo>
                  <a:pt x="504967" y="797693"/>
                </a:lnTo>
                <a:cubicBezTo>
                  <a:pt x="492997" y="805673"/>
                  <a:pt x="476891" y="804907"/>
                  <a:pt x="464024" y="811341"/>
                </a:cubicBezTo>
                <a:cubicBezTo>
                  <a:pt x="449353" y="818676"/>
                  <a:pt x="439063" y="834948"/>
                  <a:pt x="423081" y="838636"/>
                </a:cubicBezTo>
                <a:cubicBezTo>
                  <a:pt x="378532" y="848916"/>
                  <a:pt x="332096" y="847735"/>
                  <a:pt x="286603" y="852284"/>
                </a:cubicBezTo>
                <a:cubicBezTo>
                  <a:pt x="272955" y="856833"/>
                  <a:pt x="259616" y="862443"/>
                  <a:pt x="245660" y="865932"/>
                </a:cubicBezTo>
                <a:cubicBezTo>
                  <a:pt x="133081" y="894076"/>
                  <a:pt x="220906" y="865205"/>
                  <a:pt x="122830" y="893227"/>
                </a:cubicBezTo>
                <a:cubicBezTo>
                  <a:pt x="108998" y="897179"/>
                  <a:pt x="94754" y="900441"/>
                  <a:pt x="81887" y="906875"/>
                </a:cubicBezTo>
                <a:cubicBezTo>
                  <a:pt x="67216" y="914210"/>
                  <a:pt x="54592" y="925072"/>
                  <a:pt x="40944" y="934170"/>
                </a:cubicBezTo>
                <a:cubicBezTo>
                  <a:pt x="27144" y="954870"/>
                  <a:pt x="0" y="987806"/>
                  <a:pt x="0" y="1016057"/>
                </a:cubicBezTo>
                <a:cubicBezTo>
                  <a:pt x="0" y="1040652"/>
                  <a:pt x="18278" y="1122474"/>
                  <a:pt x="27296" y="1152535"/>
                </a:cubicBezTo>
                <a:cubicBezTo>
                  <a:pt x="35563" y="1180093"/>
                  <a:pt x="30651" y="1218461"/>
                  <a:pt x="54591" y="1234421"/>
                </a:cubicBezTo>
                <a:cubicBezTo>
                  <a:pt x="68239" y="1243520"/>
                  <a:pt x="82934" y="1251216"/>
                  <a:pt x="95535" y="1261717"/>
                </a:cubicBezTo>
                <a:cubicBezTo>
                  <a:pt x="110362" y="1274073"/>
                  <a:pt x="119606" y="1293287"/>
                  <a:pt x="136478" y="1302660"/>
                </a:cubicBezTo>
                <a:cubicBezTo>
                  <a:pt x="161629" y="1316633"/>
                  <a:pt x="218364" y="1329955"/>
                  <a:pt x="218364" y="1329955"/>
                </a:cubicBezTo>
                <a:cubicBezTo>
                  <a:pt x="259307" y="1325406"/>
                  <a:pt x="300478" y="1322572"/>
                  <a:pt x="341194" y="1316308"/>
                </a:cubicBezTo>
                <a:cubicBezTo>
                  <a:pt x="359733" y="1313456"/>
                  <a:pt x="377475" y="1306729"/>
                  <a:pt x="395785" y="1302660"/>
                </a:cubicBezTo>
                <a:cubicBezTo>
                  <a:pt x="418429" y="1297628"/>
                  <a:pt x="441645" y="1295115"/>
                  <a:pt x="464024" y="1289012"/>
                </a:cubicBezTo>
                <a:cubicBezTo>
                  <a:pt x="538232" y="1268774"/>
                  <a:pt x="539254" y="1265046"/>
                  <a:pt x="600502" y="1234421"/>
                </a:cubicBezTo>
                <a:cubicBezTo>
                  <a:pt x="637230" y="1243603"/>
                  <a:pt x="679100" y="1249877"/>
                  <a:pt x="709684" y="1275364"/>
                </a:cubicBezTo>
                <a:cubicBezTo>
                  <a:pt x="722285" y="1285865"/>
                  <a:pt x="726082" y="1304048"/>
                  <a:pt x="736979" y="1316308"/>
                </a:cubicBezTo>
                <a:cubicBezTo>
                  <a:pt x="762625" y="1345159"/>
                  <a:pt x="791570" y="1370898"/>
                  <a:pt x="818866" y="1398194"/>
                </a:cubicBezTo>
                <a:lnTo>
                  <a:pt x="859809" y="1439138"/>
                </a:lnTo>
                <a:cubicBezTo>
                  <a:pt x="896203" y="1434589"/>
                  <a:pt x="934451" y="1437826"/>
                  <a:pt x="968991" y="1425490"/>
                </a:cubicBezTo>
                <a:cubicBezTo>
                  <a:pt x="999885" y="1414456"/>
                  <a:pt x="1050878" y="1370899"/>
                  <a:pt x="1050878" y="1370899"/>
                </a:cubicBezTo>
                <a:cubicBezTo>
                  <a:pt x="1143170" y="1247843"/>
                  <a:pt x="1042964" y="1368834"/>
                  <a:pt x="1132764" y="1289012"/>
                </a:cubicBezTo>
                <a:cubicBezTo>
                  <a:pt x="1161615" y="1263366"/>
                  <a:pt x="1214651" y="1207126"/>
                  <a:pt x="1214651" y="1207126"/>
                </a:cubicBezTo>
                <a:cubicBezTo>
                  <a:pt x="1255594" y="1211675"/>
                  <a:pt x="1298400" y="1207746"/>
                  <a:pt x="1337481" y="1220773"/>
                </a:cubicBezTo>
                <a:cubicBezTo>
                  <a:pt x="1355791" y="1226876"/>
                  <a:pt x="1363770" y="1249156"/>
                  <a:pt x="1378424" y="1261717"/>
                </a:cubicBezTo>
                <a:cubicBezTo>
                  <a:pt x="1427348" y="1303652"/>
                  <a:pt x="1444867" y="1308361"/>
                  <a:pt x="1501254" y="1343603"/>
                </a:cubicBezTo>
                <a:cubicBezTo>
                  <a:pt x="1515163" y="1352296"/>
                  <a:pt x="1527797" y="1363045"/>
                  <a:pt x="1542197" y="1370899"/>
                </a:cubicBezTo>
                <a:cubicBezTo>
                  <a:pt x="1577918" y="1390383"/>
                  <a:pt x="1612777" y="1412623"/>
                  <a:pt x="1651379" y="1425490"/>
                </a:cubicBezTo>
                <a:lnTo>
                  <a:pt x="1733266" y="1452785"/>
                </a:lnTo>
                <a:lnTo>
                  <a:pt x="1774209" y="1466433"/>
                </a:lnTo>
                <a:cubicBezTo>
                  <a:pt x="1819702" y="1461884"/>
                  <a:pt x="1865750" y="1461211"/>
                  <a:pt x="1910687" y="1452785"/>
                </a:cubicBezTo>
                <a:cubicBezTo>
                  <a:pt x="1938966" y="1447483"/>
                  <a:pt x="1964360" y="1431133"/>
                  <a:pt x="1992573" y="1425490"/>
                </a:cubicBezTo>
                <a:lnTo>
                  <a:pt x="2060812" y="1411842"/>
                </a:lnTo>
                <a:cubicBezTo>
                  <a:pt x="2081247" y="1398219"/>
                  <a:pt x="2143320" y="1357932"/>
                  <a:pt x="2156347" y="1343603"/>
                </a:cubicBezTo>
                <a:cubicBezTo>
                  <a:pt x="2194561" y="1301567"/>
                  <a:pt x="2232293" y="1243331"/>
                  <a:pt x="2265529" y="1193478"/>
                </a:cubicBezTo>
                <a:cubicBezTo>
                  <a:pt x="2283977" y="1119680"/>
                  <a:pt x="2283874" y="1153202"/>
                  <a:pt x="2265529" y="1070648"/>
                </a:cubicBezTo>
                <a:cubicBezTo>
                  <a:pt x="2262031" y="1054905"/>
                  <a:pt x="2247352" y="993353"/>
                  <a:pt x="2238233" y="975114"/>
                </a:cubicBezTo>
                <a:cubicBezTo>
                  <a:pt x="2230898" y="960443"/>
                  <a:pt x="2223539" y="944671"/>
                  <a:pt x="2210938" y="934170"/>
                </a:cubicBezTo>
                <a:cubicBezTo>
                  <a:pt x="2195309" y="921146"/>
                  <a:pt x="2175047" y="914889"/>
                  <a:pt x="2156347" y="906875"/>
                </a:cubicBezTo>
                <a:cubicBezTo>
                  <a:pt x="2105874" y="885244"/>
                  <a:pt x="2065262" y="885794"/>
                  <a:pt x="2006221" y="879579"/>
                </a:cubicBezTo>
                <a:cubicBezTo>
                  <a:pt x="1956249" y="874319"/>
                  <a:pt x="1906138" y="870481"/>
                  <a:pt x="1856096" y="865932"/>
                </a:cubicBezTo>
                <a:cubicBezTo>
                  <a:pt x="1701803" y="788784"/>
                  <a:pt x="1923518" y="892954"/>
                  <a:pt x="1719618" y="824988"/>
                </a:cubicBezTo>
                <a:cubicBezTo>
                  <a:pt x="1704057" y="819801"/>
                  <a:pt x="1693346" y="805028"/>
                  <a:pt x="1678675" y="797693"/>
                </a:cubicBezTo>
                <a:cubicBezTo>
                  <a:pt x="1665808" y="791259"/>
                  <a:pt x="1650599" y="790479"/>
                  <a:pt x="1637732" y="784045"/>
                </a:cubicBezTo>
                <a:cubicBezTo>
                  <a:pt x="1500664" y="715512"/>
                  <a:pt x="1709689" y="801238"/>
                  <a:pt x="1542197" y="729454"/>
                </a:cubicBezTo>
                <a:cubicBezTo>
                  <a:pt x="1528974" y="723787"/>
                  <a:pt x="1514121" y="722240"/>
                  <a:pt x="1501254" y="715806"/>
                </a:cubicBezTo>
                <a:cubicBezTo>
                  <a:pt x="1470580" y="700469"/>
                  <a:pt x="1440927" y="673439"/>
                  <a:pt x="1419367" y="647567"/>
                </a:cubicBezTo>
                <a:cubicBezTo>
                  <a:pt x="1408866" y="634966"/>
                  <a:pt x="1404880" y="616871"/>
                  <a:pt x="1392072" y="606624"/>
                </a:cubicBezTo>
                <a:cubicBezTo>
                  <a:pt x="1380839" y="597637"/>
                  <a:pt x="1363996" y="599410"/>
                  <a:pt x="1351129" y="592976"/>
                </a:cubicBezTo>
                <a:cubicBezTo>
                  <a:pt x="1245302" y="540063"/>
                  <a:pt x="1372153" y="586337"/>
                  <a:pt x="1269242" y="552033"/>
                </a:cubicBezTo>
                <a:cubicBezTo>
                  <a:pt x="1264693" y="538385"/>
                  <a:pt x="1255594" y="525476"/>
                  <a:pt x="1255594" y="511090"/>
                </a:cubicBezTo>
                <a:cubicBezTo>
                  <a:pt x="1255594" y="504023"/>
                  <a:pt x="1276454" y="427139"/>
                  <a:pt x="1282890" y="415555"/>
                </a:cubicBezTo>
                <a:cubicBezTo>
                  <a:pt x="1298822" y="386878"/>
                  <a:pt x="1337481" y="333669"/>
                  <a:pt x="1337481" y="333669"/>
                </a:cubicBezTo>
                <a:cubicBezTo>
                  <a:pt x="1332932" y="310923"/>
                  <a:pt x="1329936" y="287809"/>
                  <a:pt x="1323833" y="265430"/>
                </a:cubicBezTo>
                <a:cubicBezTo>
                  <a:pt x="1316263" y="237672"/>
                  <a:pt x="1296538" y="183544"/>
                  <a:pt x="1296538" y="183544"/>
                </a:cubicBezTo>
                <a:cubicBezTo>
                  <a:pt x="1281145" y="-16556"/>
                  <a:pt x="1282890" y="-53192"/>
                  <a:pt x="1282890" y="74361"/>
                </a:cubicBezTo>
              </a:path>
            </a:pathLst>
          </a:cu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5165297" y="5776765"/>
            <a:ext cx="31511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Magmatický krb</a:t>
            </a:r>
            <a:endParaRPr lang="cs-CZ" sz="2800" b="1" dirty="0">
              <a:solidFill>
                <a:schemeClr val="bg1"/>
              </a:solidFill>
            </a:endParaRPr>
          </a:p>
        </p:txBody>
      </p:sp>
      <p:cxnSp>
        <p:nvCxnSpPr>
          <p:cNvPr id="2048" name="Přímá spojnice se šipkou 2047"/>
          <p:cNvCxnSpPr/>
          <p:nvPr/>
        </p:nvCxnSpPr>
        <p:spPr>
          <a:xfrm flipH="1" flipV="1">
            <a:off x="4108139" y="4797152"/>
            <a:ext cx="1976029" cy="41931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51" name="Přímá spojnice se šipkou 2050"/>
          <p:cNvCxnSpPr>
            <a:stCxn id="30" idx="1"/>
          </p:cNvCxnSpPr>
          <p:nvPr/>
        </p:nvCxnSpPr>
        <p:spPr>
          <a:xfrm flipH="1" flipV="1">
            <a:off x="4108139" y="5949280"/>
            <a:ext cx="1057158" cy="8909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53" name="Přímá spojnice se šipkou 2052"/>
          <p:cNvCxnSpPr>
            <a:endCxn id="27" idx="6"/>
          </p:cNvCxnSpPr>
          <p:nvPr/>
        </p:nvCxnSpPr>
        <p:spPr>
          <a:xfrm>
            <a:off x="2863814" y="3356992"/>
            <a:ext cx="1462526" cy="549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55" name="Přímá spojnice se šipkou 2054"/>
          <p:cNvCxnSpPr/>
          <p:nvPr/>
        </p:nvCxnSpPr>
        <p:spPr>
          <a:xfrm>
            <a:off x="2784143" y="4285174"/>
            <a:ext cx="702518" cy="13670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58" name="Přímá spojnice se šipkou 2057"/>
          <p:cNvCxnSpPr/>
          <p:nvPr/>
        </p:nvCxnSpPr>
        <p:spPr>
          <a:xfrm flipV="1">
            <a:off x="2195736" y="5006807"/>
            <a:ext cx="1195725" cy="76995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2348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novale.ZSHORNISLAVKOV\AppData\Local\Microsoft\Windows\Temporary Internet Files\Content.IE5\PE1C4GKT\MP9004012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46399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Sopky: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147248" cy="478539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Etna</a:t>
            </a:r>
            <a:r>
              <a:rPr lang="cs-CZ" sz="2400" b="1" dirty="0" smtClean="0"/>
              <a:t> (Evropa)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Vesuv</a:t>
            </a:r>
            <a:r>
              <a:rPr lang="cs-CZ" sz="2400" b="1" dirty="0" smtClean="0"/>
              <a:t> (Evropa)</a:t>
            </a:r>
          </a:p>
          <a:p>
            <a:r>
              <a:rPr lang="cs-CZ" sz="2400" b="1" dirty="0" err="1" smtClean="0">
                <a:solidFill>
                  <a:schemeClr val="bg1"/>
                </a:solidFill>
              </a:rPr>
              <a:t>Krakatoa</a:t>
            </a:r>
            <a:r>
              <a:rPr lang="cs-CZ" sz="2400" b="1" dirty="0" smtClean="0">
                <a:solidFill>
                  <a:schemeClr val="bg1"/>
                </a:solidFill>
              </a:rPr>
              <a:t> + </a:t>
            </a:r>
            <a:r>
              <a:rPr lang="cs-CZ" sz="2400" b="1" dirty="0" err="1" smtClean="0">
                <a:solidFill>
                  <a:schemeClr val="bg1"/>
                </a:solidFill>
              </a:rPr>
              <a:t>Anak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Krakatoa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smtClean="0"/>
              <a:t>(Indonésie)</a:t>
            </a:r>
          </a:p>
          <a:p>
            <a:r>
              <a:rPr lang="cs-CZ" sz="2400" b="1" dirty="0" err="1" smtClean="0">
                <a:solidFill>
                  <a:schemeClr val="bg1"/>
                </a:solidFill>
              </a:rPr>
              <a:t>Sv.Helena</a:t>
            </a:r>
            <a:r>
              <a:rPr lang="cs-CZ" sz="2400" b="1" dirty="0" smtClean="0"/>
              <a:t> (</a:t>
            </a:r>
            <a:r>
              <a:rPr lang="cs-CZ" sz="2400" b="1" dirty="0" err="1" smtClean="0"/>
              <a:t>Sev</a:t>
            </a:r>
            <a:r>
              <a:rPr lang="cs-CZ" sz="2400" b="1" dirty="0" smtClean="0"/>
              <a:t>. Amerika)</a:t>
            </a:r>
          </a:p>
          <a:p>
            <a:r>
              <a:rPr lang="cs-CZ" sz="2400" b="1" dirty="0" err="1" smtClean="0">
                <a:solidFill>
                  <a:schemeClr val="bg1"/>
                </a:solidFill>
              </a:rPr>
              <a:t>Cotopaxi</a:t>
            </a:r>
            <a:r>
              <a:rPr lang="cs-CZ" sz="2400" b="1" dirty="0" smtClean="0"/>
              <a:t>(Již. Amerika)…..</a:t>
            </a:r>
          </a:p>
          <a:p>
            <a:r>
              <a:rPr lang="cs-CZ" sz="2400" b="1" dirty="0" smtClean="0"/>
              <a:t>sopečnou činností vznikají sopečná pohoří</a:t>
            </a:r>
          </a:p>
          <a:p>
            <a:r>
              <a:rPr lang="cs-CZ" sz="2400" b="1" dirty="0" smtClean="0"/>
              <a:t>pokud je v blízkosti sopky podzemní voda, vznikají </a:t>
            </a:r>
            <a:r>
              <a:rPr lang="cs-CZ" sz="2400" b="1" u="sng" dirty="0" smtClean="0">
                <a:solidFill>
                  <a:schemeClr val="bg1"/>
                </a:solidFill>
              </a:rPr>
              <a:t>GEJZÍRY</a:t>
            </a:r>
            <a:endParaRPr lang="cs-CZ" sz="2400" b="1" u="sng" dirty="0">
              <a:solidFill>
                <a:schemeClr val="bg1"/>
              </a:solidFill>
            </a:endParaRPr>
          </a:p>
        </p:txBody>
      </p:sp>
      <p:pic>
        <p:nvPicPr>
          <p:cNvPr id="3076" name="Picture 4" descr="C:\Users\novale.ZSHORNISLAVKOV\AppData\Local\Microsoft\Windows\Temporary Internet Files\Content.IE5\F16BSD0D\MP9001820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9892" y="260648"/>
            <a:ext cx="2836912" cy="1862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ovale.ZSHORNISLAVKOV\AppData\Local\Microsoft\Windows\Temporary Internet Files\Content.IE5\F16BSD0D\MP9004316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57112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330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OBRÁZKY: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KLIPARTY MICROSOFT OFFICE </a:t>
            </a:r>
            <a:r>
              <a:rPr lang="cs-CZ" b="1" dirty="0" smtClean="0"/>
              <a:t>2010</a:t>
            </a:r>
          </a:p>
          <a:p>
            <a:r>
              <a:rPr lang="cs-CZ" b="1" smtClean="0"/>
              <a:t>Vlastní ilustrace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540760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88</Words>
  <Application>Microsoft Office PowerPoint</Application>
  <PresentationFormat>Předvádění na obrazovce (4:3)</PresentationFormat>
  <Paragraphs>27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                        SOPEČNÁ ČINNOST</vt:lpstr>
      <vt:lpstr>Jak vzniká?</vt:lpstr>
      <vt:lpstr>Sopky:</vt:lpstr>
      <vt:lpstr>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SOPEČNÁ ČINNOST</dc:title>
  <dc:creator>Nováková Lenka</dc:creator>
  <cp:lastModifiedBy>Nováková Lenka</cp:lastModifiedBy>
  <cp:revision>6</cp:revision>
  <dcterms:created xsi:type="dcterms:W3CDTF">2011-11-08T10:06:37Z</dcterms:created>
  <dcterms:modified xsi:type="dcterms:W3CDTF">2012-03-01T09:24:22Z</dcterms:modified>
</cp:coreProperties>
</file>