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56" r:id="rId2"/>
    <p:sldId id="257" r:id="rId3"/>
    <p:sldId id="258" r:id="rId4"/>
    <p:sldId id="264" r:id="rId5"/>
    <p:sldId id="266" r:id="rId6"/>
    <p:sldId id="265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VY_32_INOVACE_Pr2_01_Podzim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Podzim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1" qsCatId="3D" csTypeId="urn:microsoft.com/office/officeart/2005/8/colors/colorful3" csCatId="colorful" phldr="1"/>
      <dgm:spPr/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Podzim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EAB82736-F64E-410C-9A14-2922AC640722}">
      <dgm:prSet phldrT="[Text]"/>
      <dgm:spPr/>
      <dgm:t>
        <a:bodyPr/>
        <a:lstStyle/>
        <a:p>
          <a:r>
            <a:rPr lang="cs-CZ" dirty="0" smtClean="0"/>
            <a:t>Testíček</a:t>
          </a:r>
          <a:endParaRPr lang="cs-CZ" dirty="0"/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F2BEABF2-8B20-4CE4-AD9E-A305924D735F}" type="pres">
      <dgm:prSet presAssocID="{65068C3C-777B-419F-9F8F-C2EAF4C1C2B1}" presName="textNode" presStyleLbl="node1" presStyleIdx="0" presStyleCnt="2" custScaleX="139411" custScaleY="139807" custLinFactNeighborX="-97504" custLinFactNeighborY="-145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92281-BA2D-40D9-B67C-8C141784F903}" type="pres">
      <dgm:prSet presAssocID="{9D2E205B-3B3F-47C5-8493-5310B8388338}" presName="sibTrans" presStyleCnt="0"/>
      <dgm:spPr/>
    </dgm:pt>
    <dgm:pt modelId="{8A4E6EB0-34AB-474F-BDF3-5750BD952092}" type="pres">
      <dgm:prSet presAssocID="{EAB82736-F64E-410C-9A14-2922AC640722}" presName="text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9A907070-8989-4C03-9628-71764FF74D75}" srcId="{E010567C-1A94-4A9A-82C6-9D6FF4791600}" destId="{65068C3C-777B-419F-9F8F-C2EAF4C1C2B1}" srcOrd="0" destOrd="0" parTransId="{C53A6F27-CC40-4537-9D80-52D1DF61ADEA}" sibTransId="{9D2E205B-3B3F-47C5-8493-5310B8388338}"/>
    <dgm:cxn modelId="{446E40CF-259C-4431-9920-1BC8F2724E25}" srcId="{E010567C-1A94-4A9A-82C6-9D6FF4791600}" destId="{EAB82736-F64E-410C-9A14-2922AC640722}" srcOrd="1" destOrd="0" parTransId="{C651443D-E0FA-4CE5-B15F-04B5B27E570D}" sibTransId="{C80974FA-F9A3-4166-9C86-54F7D4BF0286}"/>
    <dgm:cxn modelId="{A7A7BD52-5DD2-4DC1-B6A0-F8D26BB7206C}" type="presOf" srcId="{EAB82736-F64E-410C-9A14-2922AC640722}" destId="{8A4E6EB0-34AB-474F-BDF3-5750BD952092}" srcOrd="0" destOrd="0" presId="urn:microsoft.com/office/officeart/2005/8/layout/hProcess9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16B485CB-1E6B-415D-A3DF-492D6AF3C6CC}" type="presParOf" srcId="{247FD691-C1D2-460C-89F4-C2001ADC2038}" destId="{F2BEABF2-8B20-4CE4-AD9E-A305924D735F}" srcOrd="0" destOrd="0" presId="urn:microsoft.com/office/officeart/2005/8/layout/hProcess9"/>
    <dgm:cxn modelId="{64217B6C-07B9-43F6-891F-9D629682E91F}" type="presParOf" srcId="{247FD691-C1D2-460C-89F4-C2001ADC2038}" destId="{B7092281-BA2D-40D9-B67C-8C141784F903}" srcOrd="1" destOrd="0" presId="urn:microsoft.com/office/officeart/2005/8/layout/hProcess9"/>
    <dgm:cxn modelId="{D6803D47-8DB6-4CC9-B880-2EB3C440094A}" type="presParOf" srcId="{247FD691-C1D2-460C-89F4-C2001ADC2038}" destId="{8A4E6EB0-34AB-474F-BDF3-5750BD952092}" srcOrd="2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VY_32_INOVACE_Pr2_01_Podzim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Podzim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F2BEABF2-8B20-4CE4-AD9E-A305924D735F}">
      <dsp:nvSpPr>
        <dsp:cNvPr id="0" name=""/>
        <dsp:cNvSpPr/>
      </dsp:nvSpPr>
      <dsp:spPr>
        <a:xfrm>
          <a:off x="0" y="872077"/>
          <a:ext cx="3417619" cy="2272702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Podzim</a:t>
          </a:r>
          <a:endParaRPr lang="cs-CZ" sz="4700" kern="1200" dirty="0"/>
        </a:p>
      </dsp:txBody>
      <dsp:txXfrm>
        <a:off x="0" y="872077"/>
        <a:ext cx="3417619" cy="2272702"/>
      </dsp:txXfrm>
    </dsp:sp>
    <dsp:sp modelId="{8A4E6EB0-34AB-474F-BDF3-5750BD952092}">
      <dsp:nvSpPr>
        <dsp:cNvPr id="0" name=""/>
        <dsp:cNvSpPr/>
      </dsp:nvSpPr>
      <dsp:spPr>
        <a:xfrm>
          <a:off x="3641504" y="1219199"/>
          <a:ext cx="2451470" cy="1625600"/>
        </a:xfrm>
        <a:prstGeom prst="round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Testíček</a:t>
          </a:r>
          <a:endParaRPr lang="cs-CZ" sz="4700" kern="1200" dirty="0"/>
        </a:p>
      </dsp:txBody>
      <dsp:txXfrm>
        <a:off x="3641504" y="1219199"/>
        <a:ext cx="2451470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962336135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Pro 2. ročník ZŠ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Pomůcky : žádné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Metodické pokyny – žáci připojí k obrázkům podzimní měsíce, dopíší pod listy správné barvy a nakonec udělají </a:t>
            </a:r>
            <a:r>
              <a:rPr lang="cs-CZ" sz="2400" dirty="0" err="1" smtClean="0">
                <a:solidFill>
                  <a:schemeClr val="accent4">
                    <a:lumMod val="50000"/>
                  </a:schemeClr>
                </a:solidFill>
              </a:rPr>
              <a:t>testíček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, kam doplní správné údaje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43174" y="214290"/>
            <a:ext cx="26212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PODZIM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8" name="Picture 4" descr="C:\Users\Blanka\AppData\Local\Microsoft\Windows\Temporary Internet Files\Content.IE5\0YCHHQZI\MC9002319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43240" y="1571612"/>
            <a:ext cx="1741429" cy="2239224"/>
          </a:xfrm>
          <a:prstGeom prst="rect">
            <a:avLst/>
          </a:prstGeom>
          <a:noFill/>
        </p:spPr>
      </p:pic>
      <p:pic>
        <p:nvPicPr>
          <p:cNvPr id="1030" name="Picture 6" descr="C:\Users\Blanka\AppData\Local\Microsoft\Windows\Temporary Internet Files\Content.IE5\SYN3HWZP\MC90041353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72198" y="1500174"/>
            <a:ext cx="1622736" cy="2581187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000760" y="5857892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ZÁŘÍ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57884" y="6286520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ŘÍJEN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15008" y="5500702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LISTOPAD</a:t>
            </a:r>
            <a:endParaRPr lang="cs-CZ" dirty="0"/>
          </a:p>
        </p:txBody>
      </p:sp>
      <p:pic>
        <p:nvPicPr>
          <p:cNvPr id="1026" name="Picture 2" descr="C:\Users\Blanka\AppData\Local\Microsoft\Windows\Temporary Internet Files\Content.IE5\0YCHHQZI\MC90043584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57224" y="1214422"/>
            <a:ext cx="1603375" cy="358140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57158" y="142852"/>
            <a:ext cx="500393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600" b="1" dirty="0" smtClean="0">
                <a:ln/>
                <a:solidFill>
                  <a:schemeClr val="accent3"/>
                </a:solidFill>
              </a:rPr>
              <a:t>PODZIM – BARVY LISTU</a:t>
            </a:r>
            <a:endParaRPr lang="cs-CZ" sz="36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pic>
        <p:nvPicPr>
          <p:cNvPr id="2050" name="Picture 2" descr="C:\Users\Blanka\AppData\Local\Microsoft\Windows\Temporary Internet Files\Content.IE5\0B0L0CFH\MC9004418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357298"/>
            <a:ext cx="1797050" cy="1651000"/>
          </a:xfrm>
          <a:prstGeom prst="rect">
            <a:avLst/>
          </a:prstGeom>
          <a:noFill/>
        </p:spPr>
      </p:pic>
      <p:pic>
        <p:nvPicPr>
          <p:cNvPr id="2051" name="Picture 3" descr="C:\Users\Blanka\AppData\Local\Microsoft\Windows\Temporary Internet Files\Content.IE5\0B0L0CFH\MP90043099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1357298"/>
            <a:ext cx="2187764" cy="1643050"/>
          </a:xfrm>
          <a:prstGeom prst="rect">
            <a:avLst/>
          </a:prstGeom>
          <a:noFill/>
        </p:spPr>
      </p:pic>
      <p:pic>
        <p:nvPicPr>
          <p:cNvPr id="2052" name="Picture 4" descr="C:\Users\Blanka\AppData\Local\Microsoft\Windows\Temporary Internet Files\Content.IE5\9Y97RLNH\MP90043851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86050" y="3357562"/>
            <a:ext cx="2068638" cy="277177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2976" y="1285860"/>
            <a:ext cx="589520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PODZIM ZAČÍNÁ……………………………………………………….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ZE SADŮ SKLÍZÍME…………………………………………………..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Z POLÍ SKLÍZÍME………………………………………………………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DĚTI POUŠTĚJÍ………………………………………………………..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NĚKTEŘÍ PTÁCI ODLÉTAJÍ………………………………………..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STROMY SHAZUJÍ………………, KTERÉ MĚNÍ………………….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28728" y="5143512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23. ZÁŘÍ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57686" y="4500570"/>
            <a:ext cx="19527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PODZIMNÍ OVOCE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57554" y="5857892"/>
            <a:ext cx="2065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BRAMBORY A ŘEPU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15140" y="6143644"/>
            <a:ext cx="861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DRAKY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57224" y="3929066"/>
            <a:ext cx="22644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DO TEPLÝCH KRAJIN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14744" y="3786190"/>
            <a:ext cx="675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LISTÍ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57818" y="3786190"/>
            <a:ext cx="8425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BARVY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3074" name="Picture 2" descr="C:\Users\Blanka\AppData\Local\Microsoft\Windows\Temporary Internet Files\Content.IE5\9Y97RLNH\MP9003137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43702" y="214290"/>
            <a:ext cx="1355980" cy="1328734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1071538" y="142852"/>
            <a:ext cx="175823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err="1" smtClean="0">
                <a:ln/>
                <a:solidFill>
                  <a:schemeClr val="accent3"/>
                </a:solidFill>
              </a:rPr>
              <a:t>T</a:t>
            </a:r>
            <a:r>
              <a:rPr lang="cs-CZ" sz="3200" b="1" cap="none" spc="0" dirty="0" err="1" smtClean="0">
                <a:ln/>
                <a:solidFill>
                  <a:schemeClr val="accent3"/>
                </a:solidFill>
                <a:effectLst/>
              </a:rPr>
              <a:t>estíček</a:t>
            </a:r>
            <a:endParaRPr lang="cs-CZ" sz="32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834576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182</TotalTime>
  <Words>126</Words>
  <Application>Microsoft Office PowerPoint</Application>
  <PresentationFormat>Předvádění na obrazovce (4:3)</PresentationFormat>
  <Paragraphs>36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33</cp:revision>
  <dcterms:created xsi:type="dcterms:W3CDTF">2011-06-20T10:40:08Z</dcterms:created>
  <dcterms:modified xsi:type="dcterms:W3CDTF">2014-10-20T12:44:16Z</dcterms:modified>
</cp:coreProperties>
</file>