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VY_32_INOVACE_Pr2</a:t>
          </a:r>
          <a:r>
            <a:rPr lang="cs-CZ" sz="2000" baseline="0" smtClean="0"/>
            <a:t>_ 02_Ovoce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Blanka </a:t>
          </a:r>
          <a:r>
            <a:rPr lang="cs-CZ" sz="2000" dirty="0" err="1" smtClean="0"/>
            <a:t>Petlánová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Ovoce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9" loCatId="process" qsTypeId="urn:microsoft.com/office/officeart/2005/8/quickstyle/3d1" qsCatId="3D" csTypeId="urn:microsoft.com/office/officeart/2005/8/colors/colorful3" csCatId="colorful" phldr="1"/>
      <dgm:spPr/>
    </dgm:pt>
    <dgm:pt modelId="{C752A456-253C-4DD0-8F6D-68ABF2445C2B}">
      <dgm:prSet phldrT="[Text]"/>
      <dgm:spPr/>
      <dgm:t>
        <a:bodyPr/>
        <a:lstStyle/>
        <a:p>
          <a:r>
            <a:rPr lang="cs-CZ" dirty="0" smtClean="0"/>
            <a:t>Zkouška</a:t>
          </a:r>
          <a:endParaRPr lang="cs-CZ" dirty="0"/>
        </a:p>
      </dgm:t>
    </dgm:pt>
    <dgm:pt modelId="{3E0BCFC4-5AE2-450F-A14C-7FA4FCEBEE08}" type="parTrans" cxnId="{A3A8A11D-67EE-41F5-B075-4F10416D8832}">
      <dgm:prSet/>
      <dgm:spPr/>
      <dgm:t>
        <a:bodyPr/>
        <a:lstStyle/>
        <a:p>
          <a:endParaRPr lang="cs-CZ"/>
        </a:p>
      </dgm:t>
    </dgm:pt>
    <dgm:pt modelId="{E195086F-A94B-4E46-9555-1DF3B91C8D61}" type="sibTrans" cxnId="{A3A8A11D-67EE-41F5-B075-4F10416D8832}">
      <dgm:prSet/>
      <dgm:spPr/>
      <dgm:t>
        <a:bodyPr/>
        <a:lstStyle/>
        <a:p>
          <a:endParaRPr lang="cs-CZ"/>
        </a:p>
      </dgm:t>
    </dgm:pt>
    <dgm:pt modelId="{65068C3C-777B-419F-9F8F-C2EAF4C1C2B1}">
      <dgm:prSet phldrT="[Text]"/>
      <dgm:spPr/>
      <dgm:t>
        <a:bodyPr/>
        <a:lstStyle/>
        <a:p>
          <a:r>
            <a:rPr lang="cs-CZ" dirty="0" smtClean="0"/>
            <a:t>Třídění ovoce</a:t>
          </a:r>
          <a:endParaRPr lang="cs-CZ" dirty="0"/>
        </a:p>
      </dgm:t>
    </dgm:pt>
    <dgm:pt modelId="{C53A6F27-CC40-4537-9D80-52D1DF61ADEA}" type="parTrans" cxnId="{9A907070-8989-4C03-9628-71764FF74D75}">
      <dgm:prSet/>
      <dgm:spPr/>
      <dgm:t>
        <a:bodyPr/>
        <a:lstStyle/>
        <a:p>
          <a:endParaRPr lang="cs-CZ"/>
        </a:p>
      </dgm:t>
    </dgm:pt>
    <dgm:pt modelId="{9D2E205B-3B3F-47C5-8493-5310B8388338}" type="sibTrans" cxnId="{9A907070-8989-4C03-9628-71764FF74D75}">
      <dgm:prSet/>
      <dgm:spPr/>
      <dgm:t>
        <a:bodyPr/>
        <a:lstStyle/>
        <a:p>
          <a:endParaRPr lang="cs-CZ"/>
        </a:p>
      </dgm:t>
    </dgm:pt>
    <dgm:pt modelId="{EAB82736-F64E-410C-9A14-2922AC640722}">
      <dgm:prSet phldrT="[Text]"/>
      <dgm:spPr/>
      <dgm:t>
        <a:bodyPr/>
        <a:lstStyle/>
        <a:p>
          <a:r>
            <a:rPr lang="cs-CZ" dirty="0" smtClean="0"/>
            <a:t>Části ovocného stromu</a:t>
          </a:r>
          <a:endParaRPr lang="cs-CZ" dirty="0"/>
        </a:p>
      </dgm:t>
    </dgm:pt>
    <dgm:pt modelId="{C651443D-E0FA-4CE5-B15F-04B5B27E570D}" type="parTrans" cxnId="{446E40CF-259C-4431-9920-1BC8F2724E25}">
      <dgm:prSet/>
      <dgm:spPr/>
      <dgm:t>
        <a:bodyPr/>
        <a:lstStyle/>
        <a:p>
          <a:endParaRPr lang="cs-CZ"/>
        </a:p>
      </dgm:t>
    </dgm:pt>
    <dgm:pt modelId="{C80974FA-F9A3-4166-9C86-54F7D4BF0286}" type="sibTrans" cxnId="{446E40CF-259C-4431-9920-1BC8F2724E25}">
      <dgm:prSet/>
      <dgm:spPr/>
      <dgm:t>
        <a:bodyPr/>
        <a:lstStyle/>
        <a:p>
          <a:endParaRPr lang="cs-CZ"/>
        </a:p>
      </dgm:t>
    </dgm:pt>
    <dgm:pt modelId="{84A66628-B96C-4997-82FE-2666E6EB2CEB}" type="pres">
      <dgm:prSet presAssocID="{E010567C-1A94-4A9A-82C6-9D6FF4791600}" presName="CompostProcess" presStyleCnt="0">
        <dgm:presLayoutVars>
          <dgm:dir/>
          <dgm:resizeHandles val="exact"/>
        </dgm:presLayoutVars>
      </dgm:prSet>
      <dgm:spPr/>
    </dgm:pt>
    <dgm:pt modelId="{A990616E-E598-4929-A6B8-C596B48338A8}" type="pres">
      <dgm:prSet presAssocID="{E010567C-1A94-4A9A-82C6-9D6FF4791600}" presName="arrow" presStyleLbl="bgShp" presStyleIdx="0" presStyleCnt="1"/>
      <dgm:spPr/>
    </dgm:pt>
    <dgm:pt modelId="{247FD691-C1D2-460C-89F4-C2001ADC2038}" type="pres">
      <dgm:prSet presAssocID="{E010567C-1A94-4A9A-82C6-9D6FF4791600}" presName="linearProcess" presStyleCnt="0"/>
      <dgm:spPr/>
    </dgm:pt>
    <dgm:pt modelId="{172B00CD-1F19-4732-84A4-731827611897}" type="pres">
      <dgm:prSet presAssocID="{C752A456-253C-4DD0-8F6D-68ABF2445C2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96873A-F49B-4AE0-9C21-CA98C7A0ABAD}" type="pres">
      <dgm:prSet presAssocID="{E195086F-A94B-4E46-9555-1DF3B91C8D61}" presName="sibTrans" presStyleCnt="0"/>
      <dgm:spPr/>
    </dgm:pt>
    <dgm:pt modelId="{F2BEABF2-8B20-4CE4-AD9E-A305924D735F}" type="pres">
      <dgm:prSet presAssocID="{65068C3C-777B-419F-9F8F-C2EAF4C1C2B1}" presName="textNode" presStyleLbl="node1" presStyleIdx="1" presStyleCnt="3" custScaleX="139411" custScaleY="1398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092281-BA2D-40D9-B67C-8C141784F903}" type="pres">
      <dgm:prSet presAssocID="{9D2E205B-3B3F-47C5-8493-5310B8388338}" presName="sibTrans" presStyleCnt="0"/>
      <dgm:spPr/>
    </dgm:pt>
    <dgm:pt modelId="{8A4E6EB0-34AB-474F-BDF3-5750BD952092}" type="pres">
      <dgm:prSet presAssocID="{EAB82736-F64E-410C-9A14-2922AC640722}" presName="textNode" presStyleLbl="node1" presStyleIdx="2" presStyleCnt="3" custLinFactX="40516" custLinFactNeighborX="100000" custLinFactNeighborY="61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71BAB1-CD48-4027-AB83-B14D5ED2B77A}" type="presOf" srcId="{E010567C-1A94-4A9A-82C6-9D6FF4791600}" destId="{84A66628-B96C-4997-82FE-2666E6EB2CEB}" srcOrd="0" destOrd="0" presId="urn:microsoft.com/office/officeart/2005/8/layout/hProcess9"/>
    <dgm:cxn modelId="{446E40CF-259C-4431-9920-1BC8F2724E25}" srcId="{E010567C-1A94-4A9A-82C6-9D6FF4791600}" destId="{EAB82736-F64E-410C-9A14-2922AC640722}" srcOrd="2" destOrd="0" parTransId="{C651443D-E0FA-4CE5-B15F-04B5B27E570D}" sibTransId="{C80974FA-F9A3-4166-9C86-54F7D4BF0286}"/>
    <dgm:cxn modelId="{82FDFE96-3AD4-4A8F-8C7B-7911715F63D8}" type="presOf" srcId="{C752A456-253C-4DD0-8F6D-68ABF2445C2B}" destId="{172B00CD-1F19-4732-84A4-731827611897}" srcOrd="0" destOrd="0" presId="urn:microsoft.com/office/officeart/2005/8/layout/hProcess9"/>
    <dgm:cxn modelId="{A3A8A11D-67EE-41F5-B075-4F10416D8832}" srcId="{E010567C-1A94-4A9A-82C6-9D6FF4791600}" destId="{C752A456-253C-4DD0-8F6D-68ABF2445C2B}" srcOrd="0" destOrd="0" parTransId="{3E0BCFC4-5AE2-450F-A14C-7FA4FCEBEE08}" sibTransId="{E195086F-A94B-4E46-9555-1DF3B91C8D61}"/>
    <dgm:cxn modelId="{719F8437-A341-4042-88E8-9EFD95F34350}" type="presOf" srcId="{65068C3C-777B-419F-9F8F-C2EAF4C1C2B1}" destId="{F2BEABF2-8B20-4CE4-AD9E-A305924D735F}" srcOrd="0" destOrd="0" presId="urn:microsoft.com/office/officeart/2005/8/layout/hProcess9"/>
    <dgm:cxn modelId="{9A907070-8989-4C03-9628-71764FF74D75}" srcId="{E010567C-1A94-4A9A-82C6-9D6FF4791600}" destId="{65068C3C-777B-419F-9F8F-C2EAF4C1C2B1}" srcOrd="1" destOrd="0" parTransId="{C53A6F27-CC40-4537-9D80-52D1DF61ADEA}" sibTransId="{9D2E205B-3B3F-47C5-8493-5310B8388338}"/>
    <dgm:cxn modelId="{A7A7BD52-5DD2-4DC1-B6A0-F8D26BB7206C}" type="presOf" srcId="{EAB82736-F64E-410C-9A14-2922AC640722}" destId="{8A4E6EB0-34AB-474F-BDF3-5750BD952092}" srcOrd="0" destOrd="0" presId="urn:microsoft.com/office/officeart/2005/8/layout/hProcess9"/>
    <dgm:cxn modelId="{B30084D0-582F-450B-99AD-DFE39A9072D8}" type="presParOf" srcId="{84A66628-B96C-4997-82FE-2666E6EB2CEB}" destId="{A990616E-E598-4929-A6B8-C596B48338A8}" srcOrd="0" destOrd="0" presId="urn:microsoft.com/office/officeart/2005/8/layout/hProcess9"/>
    <dgm:cxn modelId="{1B52E091-0A08-4477-978C-6A014E0F961B}" type="presParOf" srcId="{84A66628-B96C-4997-82FE-2666E6EB2CEB}" destId="{247FD691-C1D2-460C-89F4-C2001ADC2038}" srcOrd="1" destOrd="0" presId="urn:microsoft.com/office/officeart/2005/8/layout/hProcess9"/>
    <dgm:cxn modelId="{A990185D-CA54-4E2B-A522-837B1B6671E3}" type="presParOf" srcId="{247FD691-C1D2-460C-89F4-C2001ADC2038}" destId="{172B00CD-1F19-4732-84A4-731827611897}" srcOrd="0" destOrd="0" presId="urn:microsoft.com/office/officeart/2005/8/layout/hProcess9"/>
    <dgm:cxn modelId="{B72CBA25-4D00-463D-8A38-05491B366290}" type="presParOf" srcId="{247FD691-C1D2-460C-89F4-C2001ADC2038}" destId="{2A96873A-F49B-4AE0-9C21-CA98C7A0ABAD}" srcOrd="1" destOrd="0" presId="urn:microsoft.com/office/officeart/2005/8/layout/hProcess9"/>
    <dgm:cxn modelId="{16B485CB-1E6B-415D-A3DF-492D6AF3C6CC}" type="presParOf" srcId="{247FD691-C1D2-460C-89F4-C2001ADC2038}" destId="{F2BEABF2-8B20-4CE4-AD9E-A305924D735F}" srcOrd="2" destOrd="0" presId="urn:microsoft.com/office/officeart/2005/8/layout/hProcess9"/>
    <dgm:cxn modelId="{64217B6C-07B9-43F6-891F-9D629682E91F}" type="presParOf" srcId="{247FD691-C1D2-460C-89F4-C2001ADC2038}" destId="{B7092281-BA2D-40D9-B67C-8C141784F903}" srcOrd="3" destOrd="0" presId="urn:microsoft.com/office/officeart/2005/8/layout/hProcess9"/>
    <dgm:cxn modelId="{D6803D47-8DB6-4CC9-B880-2EB3C440094A}" type="presParOf" srcId="{247FD691-C1D2-460C-89F4-C2001ADC2038}" destId="{8A4E6EB0-34AB-474F-BDF3-5750BD95209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Blanka </a:t>
          </a:r>
          <a:r>
            <a:rPr lang="cs-CZ" sz="2000" kern="1200" dirty="0" err="1" smtClean="0"/>
            <a:t>Petlánová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VY_32_INOVACE_Pr2</a:t>
          </a:r>
          <a:r>
            <a:rPr lang="cs-CZ" sz="2000" kern="1200" baseline="0" smtClean="0"/>
            <a:t>_ 02_Ovoce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Ovoce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90616E-E598-4929-A6B8-C596B48338A8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72B00CD-1F19-4732-84A4-731827611897}">
      <dsp:nvSpPr>
        <dsp:cNvPr id="0" name=""/>
        <dsp:cNvSpPr/>
      </dsp:nvSpPr>
      <dsp:spPr>
        <a:xfrm>
          <a:off x="672" y="1219199"/>
          <a:ext cx="1744265" cy="16256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Zkouška</a:t>
          </a:r>
          <a:endParaRPr lang="cs-CZ" sz="2700" kern="1200" dirty="0"/>
        </a:p>
      </dsp:txBody>
      <dsp:txXfrm>
        <a:off x="672" y="1219199"/>
        <a:ext cx="1744265" cy="1625600"/>
      </dsp:txXfrm>
    </dsp:sp>
    <dsp:sp modelId="{F2BEABF2-8B20-4CE4-AD9E-A305924D735F}">
      <dsp:nvSpPr>
        <dsp:cNvPr id="0" name=""/>
        <dsp:cNvSpPr/>
      </dsp:nvSpPr>
      <dsp:spPr>
        <a:xfrm>
          <a:off x="1832150" y="895648"/>
          <a:ext cx="2431698" cy="2272702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Třídění ovoce</a:t>
          </a:r>
          <a:endParaRPr lang="cs-CZ" sz="2700" kern="1200" dirty="0"/>
        </a:p>
      </dsp:txBody>
      <dsp:txXfrm>
        <a:off x="1832150" y="895648"/>
        <a:ext cx="2431698" cy="2272702"/>
      </dsp:txXfrm>
    </dsp:sp>
    <dsp:sp modelId="{8A4E6EB0-34AB-474F-BDF3-5750BD952092}">
      <dsp:nvSpPr>
        <dsp:cNvPr id="0" name=""/>
        <dsp:cNvSpPr/>
      </dsp:nvSpPr>
      <dsp:spPr>
        <a:xfrm>
          <a:off x="4351734" y="1229262"/>
          <a:ext cx="1744265" cy="162560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Části ovocného stromu</a:t>
          </a:r>
          <a:endParaRPr lang="cs-CZ" sz="2700" kern="1200" dirty="0"/>
        </a:p>
      </dsp:txBody>
      <dsp:txXfrm>
        <a:off x="4351734" y="1229262"/>
        <a:ext cx="1744265" cy="162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11.jpeg"/><Relationship Id="rId7" Type="http://schemas.openxmlformats.org/officeDocument/2006/relationships/image" Target="../media/image8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95836193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Pro 2. ročník ZŠ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Pomůcky : žádné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Metodické pokyny – žáci doplní názvy ovocných stromů a keřů na řádky, následuje teorie třídění ovoce a nakonec popíší části ovocného stromu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12974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Zkouška – doplň názvy ovocných stromů</a:t>
            </a:r>
            <a:endParaRPr lang="cs-CZ" sz="3600" dirty="0"/>
          </a:p>
        </p:txBody>
      </p:sp>
      <p:pic>
        <p:nvPicPr>
          <p:cNvPr id="1026" name="Picture 2" descr="C:\Users\Blanka\AppData\Local\Microsoft\Windows\Temporary Internet Files\Content.IE5\0YCHHQZI\MC90011235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14488"/>
            <a:ext cx="1085038" cy="1315582"/>
          </a:xfrm>
          <a:prstGeom prst="rect">
            <a:avLst/>
          </a:prstGeom>
          <a:noFill/>
        </p:spPr>
      </p:pic>
      <p:pic>
        <p:nvPicPr>
          <p:cNvPr id="1027" name="Picture 3" descr="C:\Users\Blanka\AppData\Local\Microsoft\Windows\Temporary Internet Files\Content.IE5\0B0L0CFH\MC9001128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571612"/>
            <a:ext cx="2098997" cy="2191473"/>
          </a:xfrm>
          <a:prstGeom prst="rect">
            <a:avLst/>
          </a:prstGeom>
          <a:noFill/>
        </p:spPr>
      </p:pic>
      <p:pic>
        <p:nvPicPr>
          <p:cNvPr id="1028" name="Picture 4" descr="C:\Users\Blanka\AppData\Local\Microsoft\Windows\Temporary Internet Files\Content.IE5\9Y97RLNH\MC90044170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714488"/>
            <a:ext cx="1228724" cy="1443038"/>
          </a:xfrm>
          <a:prstGeom prst="rect">
            <a:avLst/>
          </a:prstGeom>
          <a:noFill/>
        </p:spPr>
      </p:pic>
      <p:pic>
        <p:nvPicPr>
          <p:cNvPr id="1029" name="Picture 5" descr="C:\Users\Blanka\AppData\Local\Microsoft\Windows\Temporary Internet Files\Content.IE5\9Y97RLNH\MP90040316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0200" y="1928802"/>
            <a:ext cx="2273800" cy="1428760"/>
          </a:xfrm>
          <a:prstGeom prst="rect">
            <a:avLst/>
          </a:prstGeom>
          <a:noFill/>
        </p:spPr>
      </p:pic>
      <p:pic>
        <p:nvPicPr>
          <p:cNvPr id="1030" name="Picture 6" descr="C:\Users\Blanka\AppData\Local\Microsoft\Windows\Temporary Internet Files\Content.IE5\0YCHHQZI\MC90015116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4572008"/>
            <a:ext cx="1796796" cy="1563624"/>
          </a:xfrm>
          <a:prstGeom prst="rect">
            <a:avLst/>
          </a:prstGeom>
          <a:noFill/>
        </p:spPr>
      </p:pic>
      <p:pic>
        <p:nvPicPr>
          <p:cNvPr id="1031" name="Picture 7" descr="C:\Users\Blanka\AppData\Local\Microsoft\Windows\Temporary Internet Files\Content.IE5\9Y97RLNH\MC90019340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72264" y="4429132"/>
            <a:ext cx="2264356" cy="183993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00034" y="4143380"/>
            <a:ext cx="8494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------------------------------------------------------------------------------------------------------------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1472" y="6500834"/>
            <a:ext cx="8597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………………………………………………………………………………………………..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Zkouška – doplň názvy ovocných keřů</a:t>
            </a:r>
            <a:endParaRPr lang="cs-CZ" dirty="0"/>
          </a:p>
        </p:txBody>
      </p:sp>
      <p:pic>
        <p:nvPicPr>
          <p:cNvPr id="2050" name="Picture 2" descr="C:\Users\Blanka\AppData\Local\Microsoft\Windows\Temporary Internet Files\Content.IE5\0YCHHQZI\MC90042387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928802"/>
            <a:ext cx="1466850" cy="1844675"/>
          </a:xfrm>
          <a:prstGeom prst="rect">
            <a:avLst/>
          </a:prstGeom>
          <a:noFill/>
        </p:spPr>
      </p:pic>
      <p:pic>
        <p:nvPicPr>
          <p:cNvPr id="2051" name="Picture 3" descr="C:\Users\Blanka\AppData\Local\Microsoft\Windows\Temporary Internet Files\Content.IE5\0YCHHQZI\MC90033126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785926"/>
            <a:ext cx="1812202" cy="1679418"/>
          </a:xfrm>
          <a:prstGeom prst="rect">
            <a:avLst/>
          </a:prstGeom>
          <a:noFill/>
        </p:spPr>
      </p:pic>
      <p:pic>
        <p:nvPicPr>
          <p:cNvPr id="2052" name="Picture 4" descr="C:\Users\Blanka\AppData\Local\Microsoft\Windows\Temporary Internet Files\Content.IE5\0YCHHQZI\MC90035856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1928802"/>
            <a:ext cx="1521562" cy="186171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57158" y="4714884"/>
            <a:ext cx="8286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…………………………………………………………………………………………......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Třídění ovoce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7158" y="2000240"/>
            <a:ext cx="2913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MALVICE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 má jádřinec s jádry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Obdélník s jedním zakulaceným rohem 4"/>
          <p:cNvSpPr/>
          <p:nvPr/>
        </p:nvSpPr>
        <p:spPr>
          <a:xfrm>
            <a:off x="428596" y="2428868"/>
            <a:ext cx="2857520" cy="371477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500430" y="2000240"/>
            <a:ext cx="2308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b="1" dirty="0" smtClean="0"/>
              <a:t>PECKOVICI</a:t>
            </a:r>
            <a:r>
              <a:rPr lang="cs-CZ" dirty="0" smtClean="0"/>
              <a:t> je pecka</a:t>
            </a:r>
            <a:endParaRPr lang="cs-CZ" dirty="0"/>
          </a:p>
        </p:txBody>
      </p:sp>
      <p:sp>
        <p:nvSpPr>
          <p:cNvPr id="7" name="Obdélník se zakulaceným příčným rohem 6"/>
          <p:cNvSpPr/>
          <p:nvPr/>
        </p:nvSpPr>
        <p:spPr>
          <a:xfrm>
            <a:off x="3714744" y="2571744"/>
            <a:ext cx="2214578" cy="35719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929322" y="2000240"/>
            <a:ext cx="33048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BOBULE</a:t>
            </a:r>
            <a:r>
              <a:rPr lang="cs-CZ" sz="1600" dirty="0" smtClean="0"/>
              <a:t> obsahují roztroušená jadérka</a:t>
            </a:r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6286512" y="2571744"/>
            <a:ext cx="2643206" cy="3571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Blanka\AppData\Local\Microsoft\Windows\Temporary Internet Files\Content.IE5\0B0L0CFH\MC9004417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643182"/>
            <a:ext cx="1585914" cy="1228724"/>
          </a:xfrm>
          <a:prstGeom prst="rect">
            <a:avLst/>
          </a:prstGeom>
          <a:noFill/>
        </p:spPr>
      </p:pic>
      <p:pic>
        <p:nvPicPr>
          <p:cNvPr id="3075" name="Picture 3" descr="C:\Users\Blanka\AppData\Local\Microsoft\Windows\Temporary Internet Files\Content.IE5\SYN3HWZP\MP9004229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071942"/>
            <a:ext cx="1873898" cy="1928802"/>
          </a:xfrm>
          <a:prstGeom prst="rect">
            <a:avLst/>
          </a:prstGeom>
          <a:noFill/>
        </p:spPr>
      </p:pic>
      <p:pic>
        <p:nvPicPr>
          <p:cNvPr id="3076" name="Picture 4" descr="C:\Users\Blanka\AppData\Local\Microsoft\Windows\Temporary Internet Files\Content.IE5\9Y97RLNH\MC90044171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786058"/>
            <a:ext cx="1157286" cy="1085848"/>
          </a:xfrm>
          <a:prstGeom prst="rect">
            <a:avLst/>
          </a:prstGeom>
          <a:noFill/>
        </p:spPr>
      </p:pic>
      <p:pic>
        <p:nvPicPr>
          <p:cNvPr id="3077" name="Picture 5" descr="C:\Users\Blanka\AppData\Local\Microsoft\Windows\Temporary Internet Files\Content.IE5\0YCHHQZI\MC90033126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214686"/>
            <a:ext cx="836172" cy="614833"/>
          </a:xfrm>
          <a:prstGeom prst="rect">
            <a:avLst/>
          </a:prstGeom>
          <a:noFill/>
        </p:spPr>
      </p:pic>
      <p:pic>
        <p:nvPicPr>
          <p:cNvPr id="3078" name="Picture 6" descr="C:\Users\Blanka\AppData\Local\Microsoft\Windows\Temporary Internet Files\Content.IE5\0B0L0CFH\MC90011259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4572008"/>
            <a:ext cx="1024110" cy="963765"/>
          </a:xfrm>
          <a:prstGeom prst="rect">
            <a:avLst/>
          </a:prstGeom>
          <a:noFill/>
        </p:spPr>
      </p:pic>
      <p:pic>
        <p:nvPicPr>
          <p:cNvPr id="3079" name="Picture 7" descr="C:\Users\Blanka\AppData\Local\Microsoft\Windows\Temporary Internet Files\Content.IE5\SYN3HWZP\MC90042387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16" y="2786058"/>
            <a:ext cx="966784" cy="779462"/>
          </a:xfrm>
          <a:prstGeom prst="rect">
            <a:avLst/>
          </a:prstGeom>
          <a:noFill/>
        </p:spPr>
      </p:pic>
      <p:pic>
        <p:nvPicPr>
          <p:cNvPr id="3080" name="Picture 8" descr="C:\Users\Blanka\AppData\Local\Microsoft\Windows\Temporary Internet Files\Content.IE5\9Y97RLNH\MC90033126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16" y="3857628"/>
            <a:ext cx="1455012" cy="16794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28596" y="714356"/>
            <a:ext cx="83223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3"/>
                </a:solidFill>
                <a:effectLst/>
              </a:rPr>
              <a:t>Popiš části ovocného stromu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4099" name="Picture 3" descr="C:\Users\Blanka\AppData\Local\Microsoft\Windows\Temporary Internet Files\Content.IE5\9Y97RLNH\MC9002812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143116"/>
            <a:ext cx="3664641" cy="3762015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572264" y="2500306"/>
            <a:ext cx="157382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KOŘENY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PLOD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KMEN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KORUNA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LIST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KMEN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</TotalTime>
  <Words>118</Words>
  <Application>Microsoft Office PowerPoint</Application>
  <PresentationFormat>Předvádění na obrazovce (4:3)</PresentationFormat>
  <Paragraphs>34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Obsah hodiny</vt:lpstr>
      <vt:lpstr>Zkouška – doplň názvy ovocných stromů</vt:lpstr>
      <vt:lpstr>Zkouška – doplň názvy ovocných keřů</vt:lpstr>
      <vt:lpstr>Třídění ovoce</vt:lpstr>
      <vt:lpstr>Snímek 7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31</cp:revision>
  <dcterms:created xsi:type="dcterms:W3CDTF">2011-06-20T10:40:08Z</dcterms:created>
  <dcterms:modified xsi:type="dcterms:W3CDTF">2014-10-20T12:44:26Z</dcterms:modified>
</cp:coreProperties>
</file>